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FF00"/>
    <a:srgbClr val="0068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15" autoAdjust="0"/>
    <p:restoredTop sz="93979" autoAdjust="0"/>
  </p:normalViewPr>
  <p:slideViewPr>
    <p:cSldViewPr>
      <p:cViewPr varScale="1">
        <p:scale>
          <a:sx n="140" d="100"/>
          <a:sy n="140" d="100"/>
        </p:scale>
        <p:origin x="-95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Jiménez Arias" userId="116a41d0-89a9-4ce7-9876-40d7aaad2415" providerId="ADAL" clId="{B17CF86D-CD6D-4345-9FA5-2F6CB9618687}"/>
    <pc:docChg chg="undo custSel modSld">
      <pc:chgData name="Mónica Jiménez Arias" userId="116a41d0-89a9-4ce7-9876-40d7aaad2415" providerId="ADAL" clId="{B17CF86D-CD6D-4345-9FA5-2F6CB9618687}" dt="2024-02-06T10:28:58.657" v="158" actId="20577"/>
      <pc:docMkLst>
        <pc:docMk/>
      </pc:docMkLst>
      <pc:sldChg chg="modSp mod">
        <pc:chgData name="Mónica Jiménez Arias" userId="116a41d0-89a9-4ce7-9876-40d7aaad2415" providerId="ADAL" clId="{B17CF86D-CD6D-4345-9FA5-2F6CB9618687}" dt="2024-02-06T10:24:30.335" v="121" actId="27636"/>
        <pc:sldMkLst>
          <pc:docMk/>
          <pc:sldMk cId="0" sldId="266"/>
        </pc:sldMkLst>
        <pc:spChg chg="mod">
          <ac:chgData name="Mónica Jiménez Arias" userId="116a41d0-89a9-4ce7-9876-40d7aaad2415" providerId="ADAL" clId="{B17CF86D-CD6D-4345-9FA5-2F6CB9618687}" dt="2024-02-06T10:24:30.325" v="120" actId="27636"/>
          <ac:spMkLst>
            <pc:docMk/>
            <pc:sldMk cId="0" sldId="266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4:30.335" v="121" actId="27636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367" v="122" actId="27636"/>
        <pc:sldMkLst>
          <pc:docMk/>
          <pc:sldMk cId="211666258" sldId="268"/>
        </pc:sldMkLst>
        <pc:spChg chg="mod">
          <ac:chgData name="Mónica Jiménez Arias" userId="116a41d0-89a9-4ce7-9876-40d7aaad2415" providerId="ADAL" clId="{B17CF86D-CD6D-4345-9FA5-2F6CB9618687}" dt="2024-02-06T10:24:30.367" v="122" actId="27636"/>
          <ac:spMkLst>
            <pc:docMk/>
            <pc:sldMk cId="211666258" sldId="268"/>
            <ac:spMk id="6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412" v="124" actId="27636"/>
        <pc:sldMkLst>
          <pc:docMk/>
          <pc:sldMk cId="3243312142" sldId="279"/>
        </pc:sldMkLst>
        <pc:spChg chg="mod">
          <ac:chgData name="Mónica Jiménez Arias" userId="116a41d0-89a9-4ce7-9876-40d7aaad2415" providerId="ADAL" clId="{B17CF86D-CD6D-4345-9FA5-2F6CB9618687}" dt="2024-02-06T10:24:30.412" v="124" actId="27636"/>
          <ac:spMkLst>
            <pc:docMk/>
            <pc:sldMk cId="3243312142" sldId="279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4:30.387" v="123" actId="27636"/>
          <ac:spMkLst>
            <pc:docMk/>
            <pc:sldMk cId="3243312142" sldId="279"/>
            <ac:spMk id="5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465" v="125" actId="27636"/>
        <pc:sldMkLst>
          <pc:docMk/>
          <pc:sldMk cId="3780776067" sldId="280"/>
        </pc:sldMkLst>
        <pc:spChg chg="mod">
          <ac:chgData name="Mónica Jiménez Arias" userId="116a41d0-89a9-4ce7-9876-40d7aaad2415" providerId="ADAL" clId="{B17CF86D-CD6D-4345-9FA5-2F6CB9618687}" dt="2024-02-06T10:24:30.465" v="125" actId="27636"/>
          <ac:spMkLst>
            <pc:docMk/>
            <pc:sldMk cId="3780776067" sldId="280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275" v="119" actId="27636"/>
        <pc:sldMkLst>
          <pc:docMk/>
          <pc:sldMk cId="1770219487" sldId="281"/>
        </pc:sldMkLst>
        <pc:spChg chg="mod">
          <ac:chgData name="Mónica Jiménez Arias" userId="116a41d0-89a9-4ce7-9876-40d7aaad2415" providerId="ADAL" clId="{B17CF86D-CD6D-4345-9FA5-2F6CB9618687}" dt="2024-02-06T10:24:30.275" v="119" actId="27636"/>
          <ac:spMkLst>
            <pc:docMk/>
            <pc:sldMk cId="1770219487" sldId="281"/>
            <ac:spMk id="8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644" v="129" actId="27636"/>
        <pc:sldMkLst>
          <pc:docMk/>
          <pc:sldMk cId="211666258" sldId="284"/>
        </pc:sldMkLst>
        <pc:spChg chg="mod">
          <ac:chgData name="Mónica Jiménez Arias" userId="116a41d0-89a9-4ce7-9876-40d7aaad2415" providerId="ADAL" clId="{B17CF86D-CD6D-4345-9FA5-2F6CB9618687}" dt="2024-02-06T10:24:30.644" v="129" actId="27636"/>
          <ac:spMkLst>
            <pc:docMk/>
            <pc:sldMk cId="211666258" sldId="284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521" v="126" actId="27636"/>
        <pc:sldMkLst>
          <pc:docMk/>
          <pc:sldMk cId="211666258" sldId="288"/>
        </pc:sldMkLst>
        <pc:spChg chg="mod">
          <ac:chgData name="Mónica Jiménez Arias" userId="116a41d0-89a9-4ce7-9876-40d7aaad2415" providerId="ADAL" clId="{B17CF86D-CD6D-4345-9FA5-2F6CB9618687}" dt="2024-02-06T10:24:30.521" v="126" actId="27636"/>
          <ac:spMkLst>
            <pc:docMk/>
            <pc:sldMk cId="211666258" sldId="288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563" v="127" actId="27636"/>
        <pc:sldMkLst>
          <pc:docMk/>
          <pc:sldMk cId="211666258" sldId="290"/>
        </pc:sldMkLst>
        <pc:spChg chg="mod">
          <ac:chgData name="Mónica Jiménez Arias" userId="116a41d0-89a9-4ce7-9876-40d7aaad2415" providerId="ADAL" clId="{B17CF86D-CD6D-4345-9FA5-2F6CB9618687}" dt="2024-02-06T10:24:30.563" v="127" actId="27636"/>
          <ac:spMkLst>
            <pc:docMk/>
            <pc:sldMk cId="211666258" sldId="290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626" v="128" actId="27636"/>
        <pc:sldMkLst>
          <pc:docMk/>
          <pc:sldMk cId="211666258" sldId="292"/>
        </pc:sldMkLst>
        <pc:spChg chg="mod">
          <ac:chgData name="Mónica Jiménez Arias" userId="116a41d0-89a9-4ce7-9876-40d7aaad2415" providerId="ADAL" clId="{B17CF86D-CD6D-4345-9FA5-2F6CB9618687}" dt="2024-02-06T10:24:30.626" v="128" actId="27636"/>
          <ac:spMkLst>
            <pc:docMk/>
            <pc:sldMk cId="211666258" sldId="292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17:50.384" v="1" actId="20577"/>
        <pc:sldMkLst>
          <pc:docMk/>
          <pc:sldMk cId="2721687104" sldId="294"/>
        </pc:sldMkLst>
        <pc:spChg chg="mod">
          <ac:chgData name="Mónica Jiménez Arias" userId="116a41d0-89a9-4ce7-9876-40d7aaad2415" providerId="ADAL" clId="{B17CF86D-CD6D-4345-9FA5-2F6CB9618687}" dt="2024-02-06T09:17:25.032" v="0" actId="14100"/>
          <ac:spMkLst>
            <pc:docMk/>
            <pc:sldMk cId="2721687104" sldId="294"/>
            <ac:spMk id="6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09:17:50.384" v="1" actId="20577"/>
          <ac:spMkLst>
            <pc:docMk/>
            <pc:sldMk cId="2721687104" sldId="294"/>
            <ac:spMk id="15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18:37.971" v="3" actId="27636"/>
        <pc:sldMkLst>
          <pc:docMk/>
          <pc:sldMk cId="524124621" sldId="295"/>
        </pc:sldMkLst>
        <pc:spChg chg="mod">
          <ac:chgData name="Mónica Jiménez Arias" userId="116a41d0-89a9-4ce7-9876-40d7aaad2415" providerId="ADAL" clId="{B17CF86D-CD6D-4345-9FA5-2F6CB9618687}" dt="2024-02-06T09:18:37.971" v="3" actId="27636"/>
          <ac:spMkLst>
            <pc:docMk/>
            <pc:sldMk cId="524124621" sldId="295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31:13.318" v="37" actId="14100"/>
        <pc:sldMkLst>
          <pc:docMk/>
          <pc:sldMk cId="3364015536" sldId="296"/>
        </pc:sldMkLst>
        <pc:spChg chg="mod">
          <ac:chgData name="Mónica Jiménez Arias" userId="116a41d0-89a9-4ce7-9876-40d7aaad2415" providerId="ADAL" clId="{B17CF86D-CD6D-4345-9FA5-2F6CB9618687}" dt="2024-02-06T09:31:13.318" v="37" actId="14100"/>
          <ac:spMkLst>
            <pc:docMk/>
            <pc:sldMk cId="3364015536" sldId="296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47:21.152" v="38" actId="14100"/>
        <pc:sldMkLst>
          <pc:docMk/>
          <pc:sldMk cId="3621563967" sldId="298"/>
        </pc:sldMkLst>
        <pc:spChg chg="mod">
          <ac:chgData name="Mónica Jiménez Arias" userId="116a41d0-89a9-4ce7-9876-40d7aaad2415" providerId="ADAL" clId="{B17CF86D-CD6D-4345-9FA5-2F6CB9618687}" dt="2024-02-06T09:47:21.152" v="38" actId="14100"/>
          <ac:spMkLst>
            <pc:docMk/>
            <pc:sldMk cId="3621563967" sldId="298"/>
            <ac:spMk id="10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737" v="130" actId="27636"/>
        <pc:sldMkLst>
          <pc:docMk/>
          <pc:sldMk cId="3942280091" sldId="299"/>
        </pc:sldMkLst>
        <pc:spChg chg="mod">
          <ac:chgData name="Mónica Jiménez Arias" userId="116a41d0-89a9-4ce7-9876-40d7aaad2415" providerId="ADAL" clId="{B17CF86D-CD6D-4345-9FA5-2F6CB9618687}" dt="2024-02-06T09:48:38.059" v="49" actId="27636"/>
          <ac:spMkLst>
            <pc:docMk/>
            <pc:sldMk cId="3942280091" sldId="299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4:30.737" v="130" actId="27636"/>
          <ac:spMkLst>
            <pc:docMk/>
            <pc:sldMk cId="3942280091" sldId="299"/>
            <ac:spMk id="10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09:48:35.221" v="47" actId="1076"/>
          <ac:picMkLst>
            <pc:docMk/>
            <pc:sldMk cId="3942280091" sldId="299"/>
            <ac:picMk id="6" creationId="{00000000-0000-0000-0000-000000000000}"/>
          </ac:picMkLst>
        </pc:picChg>
        <pc:picChg chg="mod">
          <ac:chgData name="Mónica Jiménez Arias" userId="116a41d0-89a9-4ce7-9876-40d7aaad2415" providerId="ADAL" clId="{B17CF86D-CD6D-4345-9FA5-2F6CB9618687}" dt="2024-02-06T09:49:18.245" v="52" actId="14100"/>
          <ac:picMkLst>
            <pc:docMk/>
            <pc:sldMk cId="3942280091" sldId="299"/>
            <ac:picMk id="7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08:12.016" v="54" actId="20577"/>
        <pc:sldMkLst>
          <pc:docMk/>
          <pc:sldMk cId="691929640" sldId="300"/>
        </pc:sldMkLst>
        <pc:spChg chg="mod">
          <ac:chgData name="Mónica Jiménez Arias" userId="116a41d0-89a9-4ce7-9876-40d7aaad2415" providerId="ADAL" clId="{B17CF86D-CD6D-4345-9FA5-2F6CB9618687}" dt="2024-02-06T10:08:12.016" v="54" actId="20577"/>
          <ac:spMkLst>
            <pc:docMk/>
            <pc:sldMk cId="691929640" sldId="300"/>
            <ac:spMk id="3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05:29.604" v="53" actId="1076"/>
          <ac:picMkLst>
            <pc:docMk/>
            <pc:sldMk cId="691929640" sldId="300"/>
            <ac:picMk id="4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10:37.989" v="59" actId="1076"/>
        <pc:sldMkLst>
          <pc:docMk/>
          <pc:sldMk cId="2121017601" sldId="301"/>
        </pc:sldMkLst>
        <pc:spChg chg="mod">
          <ac:chgData name="Mónica Jiménez Arias" userId="116a41d0-89a9-4ce7-9876-40d7aaad2415" providerId="ADAL" clId="{B17CF86D-CD6D-4345-9FA5-2F6CB9618687}" dt="2024-02-06T10:10:11.613" v="55" actId="20577"/>
          <ac:spMkLst>
            <pc:docMk/>
            <pc:sldMk cId="2121017601" sldId="301"/>
            <ac:spMk id="3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10:27.694" v="57" actId="1076"/>
          <ac:picMkLst>
            <pc:docMk/>
            <pc:sldMk cId="2121017601" sldId="301"/>
            <ac:picMk id="5" creationId="{00000000-0000-0000-0000-000000000000}"/>
          </ac:picMkLst>
        </pc:picChg>
        <pc:picChg chg="mod">
          <ac:chgData name="Mónica Jiménez Arias" userId="116a41d0-89a9-4ce7-9876-40d7aaad2415" providerId="ADAL" clId="{B17CF86D-CD6D-4345-9FA5-2F6CB9618687}" dt="2024-02-06T10:10:37.989" v="59" actId="1076"/>
          <ac:picMkLst>
            <pc:docMk/>
            <pc:sldMk cId="2121017601" sldId="301"/>
            <ac:picMk id="6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24:30.835" v="131" actId="27636"/>
        <pc:sldMkLst>
          <pc:docMk/>
          <pc:sldMk cId="1837497001" sldId="302"/>
        </pc:sldMkLst>
        <pc:spChg chg="mod">
          <ac:chgData name="Mónica Jiménez Arias" userId="116a41d0-89a9-4ce7-9876-40d7aaad2415" providerId="ADAL" clId="{B17CF86D-CD6D-4345-9FA5-2F6CB9618687}" dt="2024-02-06T10:24:30.835" v="131" actId="27636"/>
          <ac:spMkLst>
            <pc:docMk/>
            <pc:sldMk cId="1837497001" sldId="302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12:19.615" v="62" actId="20577"/>
          <ac:spMkLst>
            <pc:docMk/>
            <pc:sldMk cId="1837497001" sldId="302"/>
            <ac:spMk id="10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11:14.398" v="61" actId="1076"/>
          <ac:picMkLst>
            <pc:docMk/>
            <pc:sldMk cId="1837497001" sldId="302"/>
            <ac:picMk id="7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12:53.098" v="65" actId="20577"/>
        <pc:sldMkLst>
          <pc:docMk/>
          <pc:sldMk cId="3687100631" sldId="303"/>
        </pc:sldMkLst>
        <pc:spChg chg="mod">
          <ac:chgData name="Mónica Jiménez Arias" userId="116a41d0-89a9-4ce7-9876-40d7aaad2415" providerId="ADAL" clId="{B17CF86D-CD6D-4345-9FA5-2F6CB9618687}" dt="2024-02-06T10:12:53.098" v="65" actId="20577"/>
          <ac:spMkLst>
            <pc:docMk/>
            <pc:sldMk cId="3687100631" sldId="303"/>
            <ac:spMk id="10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13:44.294" v="68" actId="1076"/>
        <pc:sldMkLst>
          <pc:docMk/>
          <pc:sldMk cId="4285980869" sldId="304"/>
        </pc:sldMkLst>
        <pc:picChg chg="mod">
          <ac:chgData name="Mónica Jiménez Arias" userId="116a41d0-89a9-4ce7-9876-40d7aaad2415" providerId="ADAL" clId="{B17CF86D-CD6D-4345-9FA5-2F6CB9618687}" dt="2024-02-06T10:13:44.294" v="68" actId="1076"/>
          <ac:picMkLst>
            <pc:docMk/>
            <pc:sldMk cId="4285980869" sldId="304"/>
            <ac:picMk id="5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16:11.992" v="73" actId="20577"/>
        <pc:sldMkLst>
          <pc:docMk/>
          <pc:sldMk cId="1432986254" sldId="306"/>
        </pc:sldMkLst>
        <pc:spChg chg="mod">
          <ac:chgData name="Mónica Jiménez Arias" userId="116a41d0-89a9-4ce7-9876-40d7aaad2415" providerId="ADAL" clId="{B17CF86D-CD6D-4345-9FA5-2F6CB9618687}" dt="2024-02-06T10:15:26.411" v="69" actId="20577"/>
          <ac:spMkLst>
            <pc:docMk/>
            <pc:sldMk cId="1432986254" sldId="306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16:11.992" v="73" actId="20577"/>
          <ac:spMkLst>
            <pc:docMk/>
            <pc:sldMk cId="1432986254" sldId="306"/>
            <ac:spMk id="10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16:06.463" v="72" actId="1076"/>
          <ac:picMkLst>
            <pc:docMk/>
            <pc:sldMk cId="1432986254" sldId="306"/>
            <ac:picMk id="6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24:30.891" v="132" actId="27636"/>
        <pc:sldMkLst>
          <pc:docMk/>
          <pc:sldMk cId="3617816001" sldId="307"/>
        </pc:sldMkLst>
        <pc:spChg chg="mod">
          <ac:chgData name="Mónica Jiménez Arias" userId="116a41d0-89a9-4ce7-9876-40d7aaad2415" providerId="ADAL" clId="{B17CF86D-CD6D-4345-9FA5-2F6CB9618687}" dt="2024-02-06T10:24:30.891" v="132" actId="27636"/>
          <ac:spMkLst>
            <pc:docMk/>
            <pc:sldMk cId="3617816001" sldId="307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1:48.672" v="99" actId="1076"/>
        <pc:sldMkLst>
          <pc:docMk/>
          <pc:sldMk cId="242466123" sldId="308"/>
        </pc:sldMkLst>
        <pc:spChg chg="mod">
          <ac:chgData name="Mónica Jiménez Arias" userId="116a41d0-89a9-4ce7-9876-40d7aaad2415" providerId="ADAL" clId="{B17CF86D-CD6D-4345-9FA5-2F6CB9618687}" dt="2024-02-06T10:19:24.690" v="74" actId="6549"/>
          <ac:spMkLst>
            <pc:docMk/>
            <pc:sldMk cId="242466123" sldId="308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1:23.549" v="96" actId="20577"/>
          <ac:spMkLst>
            <pc:docMk/>
            <pc:sldMk cId="242466123" sldId="308"/>
            <ac:spMk id="10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0:41.281" v="90" actId="20577"/>
          <ac:spMkLst>
            <pc:docMk/>
            <pc:sldMk cId="242466123" sldId="308"/>
            <ac:spMk id="13" creationId="{00000000-0000-0000-0000-000000000000}"/>
          </ac:spMkLst>
        </pc:spChg>
        <pc:grpChg chg="mod">
          <ac:chgData name="Mónica Jiménez Arias" userId="116a41d0-89a9-4ce7-9876-40d7aaad2415" providerId="ADAL" clId="{B17CF86D-CD6D-4345-9FA5-2F6CB9618687}" dt="2024-02-06T10:21:41.392" v="98" actId="1076"/>
          <ac:grpSpMkLst>
            <pc:docMk/>
            <pc:sldMk cId="242466123" sldId="308"/>
            <ac:grpSpMk id="6" creationId="{00000000-0000-0000-0000-000000000000}"/>
          </ac:grpSpMkLst>
        </pc:grpChg>
        <pc:picChg chg="mod">
          <ac:chgData name="Mónica Jiménez Arias" userId="116a41d0-89a9-4ce7-9876-40d7aaad2415" providerId="ADAL" clId="{B17CF86D-CD6D-4345-9FA5-2F6CB9618687}" dt="2024-02-06T10:21:48.672" v="99" actId="1076"/>
          <ac:picMkLst>
            <pc:docMk/>
            <pc:sldMk cId="242466123" sldId="308"/>
            <ac:picMk id="2" creationId="{00000000-0000-0000-0000-000000000000}"/>
          </ac:picMkLst>
        </pc:picChg>
      </pc:sldChg>
      <pc:sldChg chg="addSp delSp modSp mod">
        <pc:chgData name="Mónica Jiménez Arias" userId="116a41d0-89a9-4ce7-9876-40d7aaad2415" providerId="ADAL" clId="{B17CF86D-CD6D-4345-9FA5-2F6CB9618687}" dt="2024-02-06T10:23:29.497" v="103" actId="478"/>
        <pc:sldMkLst>
          <pc:docMk/>
          <pc:sldMk cId="2177919151" sldId="310"/>
        </pc:sldMkLst>
        <pc:spChg chg="add del mod">
          <ac:chgData name="Mónica Jiménez Arias" userId="116a41d0-89a9-4ce7-9876-40d7aaad2415" providerId="ADAL" clId="{B17CF86D-CD6D-4345-9FA5-2F6CB9618687}" dt="2024-02-06T10:23:29.497" v="103" actId="478"/>
          <ac:spMkLst>
            <pc:docMk/>
            <pc:sldMk cId="2177919151" sldId="310"/>
            <ac:spMk id="6" creationId="{3F49C812-F6AF-0FB1-8D66-E5FDD6170C5E}"/>
          </ac:spMkLst>
        </pc:spChg>
        <pc:spChg chg="del mod">
          <ac:chgData name="Mónica Jiménez Arias" userId="116a41d0-89a9-4ce7-9876-40d7aaad2415" providerId="ADAL" clId="{B17CF86D-CD6D-4345-9FA5-2F6CB9618687}" dt="2024-02-06T10:23:25.430" v="102" actId="478"/>
          <ac:spMkLst>
            <pc:docMk/>
            <pc:sldMk cId="2177919151" sldId="310"/>
            <ac:spMk id="12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3:15.825" v="100" actId="1076"/>
          <ac:spMkLst>
            <pc:docMk/>
            <pc:sldMk cId="2177919151" sldId="310"/>
            <ac:spMk id="15" creationId="{00000000-0000-0000-0000-000000000000}"/>
          </ac:spMkLst>
        </pc:spChg>
      </pc:sldChg>
      <pc:sldChg chg="addSp delSp modSp mod">
        <pc:chgData name="Mónica Jiménez Arias" userId="116a41d0-89a9-4ce7-9876-40d7aaad2415" providerId="ADAL" clId="{B17CF86D-CD6D-4345-9FA5-2F6CB9618687}" dt="2024-02-06T10:25:11.792" v="136" actId="1076"/>
        <pc:sldMkLst>
          <pc:docMk/>
          <pc:sldMk cId="3520591668" sldId="311"/>
        </pc:sldMkLst>
        <pc:spChg chg="add del mod">
          <ac:chgData name="Mónica Jiménez Arias" userId="116a41d0-89a9-4ce7-9876-40d7aaad2415" providerId="ADAL" clId="{B17CF86D-CD6D-4345-9FA5-2F6CB9618687}" dt="2024-02-06T10:24:28.523" v="117" actId="478"/>
          <ac:spMkLst>
            <pc:docMk/>
            <pc:sldMk cId="3520591668" sldId="311"/>
            <ac:spMk id="4" creationId="{3C1BCCCC-2D3C-4F2E-3B9E-C2B1973986E4}"/>
          </ac:spMkLst>
        </pc:spChg>
        <pc:spChg chg="add mod">
          <ac:chgData name="Mónica Jiménez Arias" userId="116a41d0-89a9-4ce7-9876-40d7aaad2415" providerId="ADAL" clId="{B17CF86D-CD6D-4345-9FA5-2F6CB9618687}" dt="2024-02-06T10:24:33.132" v="134" actId="20577"/>
          <ac:spMkLst>
            <pc:docMk/>
            <pc:sldMk cId="3520591668" sldId="311"/>
            <ac:spMk id="5" creationId="{B3C0D63F-0C8A-D3A0-9DCF-1C6F84445741}"/>
          </ac:spMkLst>
        </pc:spChg>
        <pc:spChg chg="del">
          <ac:chgData name="Mónica Jiménez Arias" userId="116a41d0-89a9-4ce7-9876-40d7aaad2415" providerId="ADAL" clId="{B17CF86D-CD6D-4345-9FA5-2F6CB9618687}" dt="2024-02-06T10:23:52.244" v="104" actId="478"/>
          <ac:spMkLst>
            <pc:docMk/>
            <pc:sldMk cId="3520591668" sldId="311"/>
            <ac:spMk id="12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5:11.792" v="136" actId="1076"/>
          <ac:spMkLst>
            <pc:docMk/>
            <pc:sldMk cId="3520591668" sldId="311"/>
            <ac:spMk id="14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5:03.127" v="135" actId="1076"/>
          <ac:spMkLst>
            <pc:docMk/>
            <pc:sldMk cId="3520591668" sldId="311"/>
            <ac:spMk id="16" creationId="{00000000-0000-0000-0000-000000000000}"/>
          </ac:spMkLst>
        </pc:spChg>
      </pc:sldChg>
      <pc:sldChg chg="addSp delSp modSp mod">
        <pc:chgData name="Mónica Jiménez Arias" userId="116a41d0-89a9-4ce7-9876-40d7aaad2415" providerId="ADAL" clId="{B17CF86D-CD6D-4345-9FA5-2F6CB9618687}" dt="2024-02-06T10:26:44.679" v="148" actId="123"/>
        <pc:sldMkLst>
          <pc:docMk/>
          <pc:sldMk cId="4241833503" sldId="312"/>
        </pc:sldMkLst>
        <pc:spChg chg="add del mod">
          <ac:chgData name="Mónica Jiménez Arias" userId="116a41d0-89a9-4ce7-9876-40d7aaad2415" providerId="ADAL" clId="{B17CF86D-CD6D-4345-9FA5-2F6CB9618687}" dt="2024-02-06T10:25:39.476" v="138" actId="478"/>
          <ac:spMkLst>
            <pc:docMk/>
            <pc:sldMk cId="4241833503" sldId="312"/>
            <ac:spMk id="5" creationId="{6A795398-950A-E52A-73C0-53E543338715}"/>
          </ac:spMkLst>
        </pc:spChg>
        <pc:spChg chg="mod">
          <ac:chgData name="Mónica Jiménez Arias" userId="116a41d0-89a9-4ce7-9876-40d7aaad2415" providerId="ADAL" clId="{B17CF86D-CD6D-4345-9FA5-2F6CB9618687}" dt="2024-02-06T10:26:44.679" v="148" actId="123"/>
          <ac:spMkLst>
            <pc:docMk/>
            <pc:sldMk cId="4241833503" sldId="312"/>
            <ac:spMk id="7" creationId="{00000000-0000-0000-0000-000000000000}"/>
          </ac:spMkLst>
        </pc:spChg>
        <pc:spChg chg="del">
          <ac:chgData name="Mónica Jiménez Arias" userId="116a41d0-89a9-4ce7-9876-40d7aaad2415" providerId="ADAL" clId="{B17CF86D-CD6D-4345-9FA5-2F6CB9618687}" dt="2024-02-06T10:25:53.088" v="142" actId="478"/>
          <ac:spMkLst>
            <pc:docMk/>
            <pc:sldMk cId="4241833503" sldId="312"/>
            <ac:spMk id="11" creationId="{00000000-0000-0000-0000-000000000000}"/>
          </ac:spMkLst>
        </pc:spChg>
        <pc:spChg chg="del">
          <ac:chgData name="Mónica Jiménez Arias" userId="116a41d0-89a9-4ce7-9876-40d7aaad2415" providerId="ADAL" clId="{B17CF86D-CD6D-4345-9FA5-2F6CB9618687}" dt="2024-02-06T10:25:37.479" v="137" actId="478"/>
          <ac:spMkLst>
            <pc:docMk/>
            <pc:sldMk cId="4241833503" sldId="312"/>
            <ac:spMk id="12" creationId="{00000000-0000-0000-0000-000000000000}"/>
          </ac:spMkLst>
        </pc:spChg>
        <pc:spChg chg="add mod">
          <ac:chgData name="Mónica Jiménez Arias" userId="116a41d0-89a9-4ce7-9876-40d7aaad2415" providerId="ADAL" clId="{B17CF86D-CD6D-4345-9FA5-2F6CB9618687}" dt="2024-02-06T10:25:50.414" v="141" actId="20577"/>
          <ac:spMkLst>
            <pc:docMk/>
            <pc:sldMk cId="4241833503" sldId="312"/>
            <ac:spMk id="16" creationId="{F48604F7-21E8-9F94-A785-E292EDFA8624}"/>
          </ac:spMkLst>
        </pc:spChg>
        <pc:spChg chg="add del mod">
          <ac:chgData name="Mónica Jiménez Arias" userId="116a41d0-89a9-4ce7-9876-40d7aaad2415" providerId="ADAL" clId="{B17CF86D-CD6D-4345-9FA5-2F6CB9618687}" dt="2024-02-06T10:25:56.584" v="143" actId="478"/>
          <ac:spMkLst>
            <pc:docMk/>
            <pc:sldMk cId="4241833503" sldId="312"/>
            <ac:spMk id="18" creationId="{1A5C00B5-D8BF-6F07-8E40-C604EC91ED5A}"/>
          </ac:spMkLst>
        </pc:spChg>
        <pc:spChg chg="add mod">
          <ac:chgData name="Mónica Jiménez Arias" userId="116a41d0-89a9-4ce7-9876-40d7aaad2415" providerId="ADAL" clId="{B17CF86D-CD6D-4345-9FA5-2F6CB9618687}" dt="2024-02-06T10:26:07.648" v="147" actId="20577"/>
          <ac:spMkLst>
            <pc:docMk/>
            <pc:sldMk cId="4241833503" sldId="312"/>
            <ac:spMk id="19" creationId="{8105CEE2-F9EA-89BD-EDD9-82AB92935A17}"/>
          </ac:spMkLst>
        </pc:spChg>
      </pc:sldChg>
      <pc:sldChg chg="addSp delSp modSp mod">
        <pc:chgData name="Mónica Jiménez Arias" userId="116a41d0-89a9-4ce7-9876-40d7aaad2415" providerId="ADAL" clId="{B17CF86D-CD6D-4345-9FA5-2F6CB9618687}" dt="2024-02-06T10:27:47.969" v="157" actId="20577"/>
        <pc:sldMkLst>
          <pc:docMk/>
          <pc:sldMk cId="3268414641" sldId="313"/>
        </pc:sldMkLst>
        <pc:spChg chg="mod">
          <ac:chgData name="Mónica Jiménez Arias" userId="116a41d0-89a9-4ce7-9876-40d7aaad2415" providerId="ADAL" clId="{B17CF86D-CD6D-4345-9FA5-2F6CB9618687}" dt="2024-02-06T10:27:47.969" v="157" actId="20577"/>
          <ac:spMkLst>
            <pc:docMk/>
            <pc:sldMk cId="3268414641" sldId="313"/>
            <ac:spMk id="3" creationId="{00000000-0000-0000-0000-000000000000}"/>
          </ac:spMkLst>
        </pc:spChg>
        <pc:spChg chg="add del mod">
          <ac:chgData name="Mónica Jiménez Arias" userId="116a41d0-89a9-4ce7-9876-40d7aaad2415" providerId="ADAL" clId="{B17CF86D-CD6D-4345-9FA5-2F6CB9618687}" dt="2024-02-06T10:27:05.927" v="150" actId="478"/>
          <ac:spMkLst>
            <pc:docMk/>
            <pc:sldMk cId="3268414641" sldId="313"/>
            <ac:spMk id="5" creationId="{CB34EBCD-1C95-153B-0353-84E2DC56545C}"/>
          </ac:spMkLst>
        </pc:spChg>
        <pc:spChg chg="add mod">
          <ac:chgData name="Mónica Jiménez Arias" userId="116a41d0-89a9-4ce7-9876-40d7aaad2415" providerId="ADAL" clId="{B17CF86D-CD6D-4345-9FA5-2F6CB9618687}" dt="2024-02-06T10:27:15.847" v="156" actId="1076"/>
          <ac:spMkLst>
            <pc:docMk/>
            <pc:sldMk cId="3268414641" sldId="313"/>
            <ac:spMk id="6" creationId="{D51FEA95-A609-6935-2DDB-47156AECB89C}"/>
          </ac:spMkLst>
        </pc:spChg>
        <pc:spChg chg="del">
          <ac:chgData name="Mónica Jiménez Arias" userId="116a41d0-89a9-4ce7-9876-40d7aaad2415" providerId="ADAL" clId="{B17CF86D-CD6D-4345-9FA5-2F6CB9618687}" dt="2024-02-06T10:27:03.970" v="149" actId="478"/>
          <ac:spMkLst>
            <pc:docMk/>
            <pc:sldMk cId="3268414641" sldId="313"/>
            <ac:spMk id="12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8:58.657" v="158" actId="20577"/>
        <pc:sldMkLst>
          <pc:docMk/>
          <pc:sldMk cId="3243770282" sldId="314"/>
        </pc:sldMkLst>
        <pc:spChg chg="mod">
          <ac:chgData name="Mónica Jiménez Arias" userId="116a41d0-89a9-4ce7-9876-40d7aaad2415" providerId="ADAL" clId="{B17CF86D-CD6D-4345-9FA5-2F6CB9618687}" dt="2024-02-06T10:28:58.657" v="158" actId="20577"/>
          <ac:spMkLst>
            <pc:docMk/>
            <pc:sldMk cId="3243770282" sldId="314"/>
            <ac:spMk id="3" creationId="{00000000-0000-0000-0000-000000000000}"/>
          </ac:spMkLst>
        </pc:spChg>
      </pc:sldChg>
    </pc:docChg>
  </pc:docChgLst>
  <pc:docChgLst>
    <pc:chgData name="Mónica Jiménez Arias" userId="116a41d0-89a9-4ce7-9876-40d7aaad2415" providerId="ADAL" clId="{4DE5A72F-7EC0-4D29-9CDD-71167E7E1978}"/>
    <pc:docChg chg="custSel modSld">
      <pc:chgData name="Mónica Jiménez Arias" userId="116a41d0-89a9-4ce7-9876-40d7aaad2415" providerId="ADAL" clId="{4DE5A72F-7EC0-4D29-9CDD-71167E7E1978}" dt="2024-02-07T08:16:25.078" v="9" actId="1076"/>
      <pc:docMkLst>
        <pc:docMk/>
      </pc:docMkLst>
      <pc:sldChg chg="modSp mod">
        <pc:chgData name="Mónica Jiménez Arias" userId="116a41d0-89a9-4ce7-9876-40d7aaad2415" providerId="ADAL" clId="{4DE5A72F-7EC0-4D29-9CDD-71167E7E1978}" dt="2024-02-07T08:09:46.278" v="0" actId="1076"/>
        <pc:sldMkLst>
          <pc:docMk/>
          <pc:sldMk cId="2121017601" sldId="301"/>
        </pc:sldMkLst>
        <pc:picChg chg="mod">
          <ac:chgData name="Mónica Jiménez Arias" userId="116a41d0-89a9-4ce7-9876-40d7aaad2415" providerId="ADAL" clId="{4DE5A72F-7EC0-4D29-9CDD-71167E7E1978}" dt="2024-02-07T08:09:46.278" v="0" actId="1076"/>
          <ac:picMkLst>
            <pc:docMk/>
            <pc:sldMk cId="2121017601" sldId="301"/>
            <ac:picMk id="2" creationId="{00000000-0000-0000-0000-000000000000}"/>
          </ac:picMkLst>
        </pc:picChg>
      </pc:sldChg>
      <pc:sldChg chg="modSp mod">
        <pc:chgData name="Mónica Jiménez Arias" userId="116a41d0-89a9-4ce7-9876-40d7aaad2415" providerId="ADAL" clId="{4DE5A72F-7EC0-4D29-9CDD-71167E7E1978}" dt="2024-02-07T08:10:58.006" v="1" actId="1076"/>
        <pc:sldMkLst>
          <pc:docMk/>
          <pc:sldMk cId="4285980869" sldId="304"/>
        </pc:sldMkLst>
        <pc:picChg chg="mod">
          <ac:chgData name="Mónica Jiménez Arias" userId="116a41d0-89a9-4ce7-9876-40d7aaad2415" providerId="ADAL" clId="{4DE5A72F-7EC0-4D29-9CDD-71167E7E1978}" dt="2024-02-07T08:10:58.006" v="1" actId="1076"/>
          <ac:picMkLst>
            <pc:docMk/>
            <pc:sldMk cId="4285980869" sldId="304"/>
            <ac:picMk id="7" creationId="{00000000-0000-0000-0000-000000000000}"/>
          </ac:picMkLst>
        </pc:picChg>
      </pc:sldChg>
      <pc:sldChg chg="addSp delSp modSp mod">
        <pc:chgData name="Mónica Jiménez Arias" userId="116a41d0-89a9-4ce7-9876-40d7aaad2415" providerId="ADAL" clId="{4DE5A72F-7EC0-4D29-9CDD-71167E7E1978}" dt="2024-02-07T08:16:25.078" v="9" actId="1076"/>
        <pc:sldMkLst>
          <pc:docMk/>
          <pc:sldMk cId="4241833503" sldId="312"/>
        </pc:sldMkLst>
        <pc:picChg chg="add mod">
          <ac:chgData name="Mónica Jiménez Arias" userId="116a41d0-89a9-4ce7-9876-40d7aaad2415" providerId="ADAL" clId="{4DE5A72F-7EC0-4D29-9CDD-71167E7E1978}" dt="2024-02-07T08:16:25.078" v="9" actId="1076"/>
          <ac:picMkLst>
            <pc:docMk/>
            <pc:sldMk cId="4241833503" sldId="312"/>
            <ac:picMk id="3" creationId="{951447B3-5F26-BEDD-01DE-A8589C9F37F9}"/>
          </ac:picMkLst>
        </pc:picChg>
        <pc:picChg chg="del mod">
          <ac:chgData name="Mónica Jiménez Arias" userId="116a41d0-89a9-4ce7-9876-40d7aaad2415" providerId="ADAL" clId="{4DE5A72F-7EC0-4D29-9CDD-71167E7E1978}" dt="2024-02-07T08:15:56.622" v="3" actId="478"/>
          <ac:picMkLst>
            <pc:docMk/>
            <pc:sldMk cId="4241833503" sldId="312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CEB26-4BC2-4BBE-AFE4-EEAF57A2E5ED}" type="datetimeFigureOut">
              <a:rPr lang="es-ES" smtClean="0"/>
              <a:pPr/>
              <a:t>14/05/2024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D76E-9765-4FB7-AA3F-9D0AB52ED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F4A0-0DD3-4418-B015-6C94D564837E}" type="datetimeFigureOut">
              <a:rPr lang="es-ES" smtClean="0"/>
              <a:pPr/>
              <a:t>14/05/2024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3600-D288-4A8B-91CA-3F0954EA37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9845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C3600-D288-4A8B-91CA-3F0954EA375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0273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6">
            <a:extLst>
              <a:ext uri="{FF2B5EF4-FFF2-40B4-BE49-F238E27FC236}">
                <a16:creationId xmlns="" xmlns:a16="http://schemas.microsoft.com/office/drawing/2014/main" id="{696C9287-FB6F-7D49-A5B4-71953964B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595755" cy="5429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2 Imagen" descr="FONDO DEGRADAD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643438" cy="5143500"/>
          </a:xfrm>
          <a:prstGeom prst="rect">
            <a:avLst/>
          </a:prstGeom>
        </p:spPr>
      </p:pic>
      <p:sp>
        <p:nvSpPr>
          <p:cNvPr id="54" name="53 CuadroTexto"/>
          <p:cNvSpPr txBox="1"/>
          <p:nvPr userDrawn="1"/>
        </p:nvSpPr>
        <p:spPr>
          <a:xfrm>
            <a:off x="1785918" y="114299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dirty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Índice</a:t>
            </a:r>
            <a:endParaRPr lang="es-ES" sz="5400" dirty="0">
              <a:solidFill>
                <a:srgbClr val="8CFF00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55" name="Imagen 17">
            <a:extLst>
              <a:ext uri="{FF2B5EF4-FFF2-40B4-BE49-F238E27FC236}">
                <a16:creationId xmlns="" xmlns:a16="http://schemas.microsoft.com/office/drawing/2014/main" id="{A13C9F38-C202-8346-B2D5-DAE96AF35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96" y="1357304"/>
            <a:ext cx="3758622" cy="2573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SEPARADOR - 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9">
            <a:extLst>
              <a:ext uri="{FF2B5EF4-FFF2-40B4-BE49-F238E27FC236}">
                <a16:creationId xmlns="" xmlns:a16="http://schemas.microsoft.com/office/drawing/2014/main" id="{DA10CAED-E537-1143-960A-3EFD0BA6A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18" r="15866"/>
          <a:stretch/>
        </p:blipFill>
        <p:spPr>
          <a:xfrm>
            <a:off x="-142908" y="-142894"/>
            <a:ext cx="9429816" cy="5408287"/>
          </a:xfrm>
          <a:prstGeom prst="rect">
            <a:avLst/>
          </a:prstGeom>
        </p:spPr>
      </p:pic>
      <p:sp>
        <p:nvSpPr>
          <p:cNvPr id="8" name="15 Título"/>
          <p:cNvSpPr txBox="1">
            <a:spLocks/>
          </p:cNvSpPr>
          <p:nvPr userDrawn="1"/>
        </p:nvSpPr>
        <p:spPr>
          <a:xfrm>
            <a:off x="285720" y="428610"/>
            <a:ext cx="1500198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LillyBelle" pitchFamily="2" charset="-128"/>
                <a:cs typeface="LillyBelle" pitchFamily="2" charset="-128"/>
              </a:rPr>
              <a:t>01/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CE8B3CF8-954A-0C41-9510-6477FC3B5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264" y="2917726"/>
            <a:ext cx="2345262" cy="2062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FICHA 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 descr="FONDO DEGRADAD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100" y="0"/>
            <a:ext cx="3571900" cy="5143500"/>
          </a:xfrm>
          <a:prstGeom prst="rect">
            <a:avLst/>
          </a:prstGeom>
        </p:spPr>
      </p:pic>
      <p:pic>
        <p:nvPicPr>
          <p:cNvPr id="32" name="31 Imagen" descr="AAFF_Ruralvi╠üa 2020_LogotipoRGB_Secundari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33" name="32 CuadroTexto"/>
          <p:cNvSpPr txBox="1"/>
          <p:nvPr userDrawn="1"/>
        </p:nvSpPr>
        <p:spPr>
          <a:xfrm>
            <a:off x="8358214" y="71420"/>
            <a:ext cx="571472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SSO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57242" y="2143122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7" name="24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786068" y="2214560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38" name="2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57224" y="3519508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9" name="34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00034" y="2214560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  <p:sp>
        <p:nvSpPr>
          <p:cNvPr id="40" name="3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00034" y="3596024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44" name="15 Título"/>
          <p:cNvSpPr>
            <a:spLocks noGrp="1"/>
          </p:cNvSpPr>
          <p:nvPr>
            <p:ph type="title" hasCustomPrompt="1"/>
          </p:nvPr>
        </p:nvSpPr>
        <p:spPr>
          <a:xfrm>
            <a:off x="428596" y="714362"/>
            <a:ext cx="4143404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¿Cómo se realiza el ENVÍO DE DINERO EN BIZUM? [Título]</a:t>
            </a:r>
          </a:p>
        </p:txBody>
      </p:sp>
      <p:sp>
        <p:nvSpPr>
          <p:cNvPr id="45" name="20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1571621"/>
            <a:ext cx="4929222" cy="42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Describe el proceso y marca en negritas las palabras más importante</a:t>
            </a:r>
            <a:endParaRPr lang="es-ES" dirty="0"/>
          </a:p>
        </p:txBody>
      </p:sp>
      <p:sp>
        <p:nvSpPr>
          <p:cNvPr id="46" name="24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786050" y="3596024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pic>
        <p:nvPicPr>
          <p:cNvPr id="48" name="47 Imagen" descr="Ordenado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3438" y="714362"/>
            <a:ext cx="857256" cy="755905"/>
          </a:xfrm>
          <a:prstGeom prst="rect">
            <a:avLst/>
          </a:prstGeom>
        </p:spPr>
      </p:pic>
      <p:sp>
        <p:nvSpPr>
          <p:cNvPr id="49" name="22 Marcador de posición de imagen"/>
          <p:cNvSpPr>
            <a:spLocks noGrp="1"/>
          </p:cNvSpPr>
          <p:nvPr>
            <p:ph type="pic" sz="quarter" idx="24"/>
          </p:nvPr>
        </p:nvSpPr>
        <p:spPr>
          <a:xfrm>
            <a:off x="6000760" y="1285866"/>
            <a:ext cx="2602115" cy="20062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50" name="24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60" y="3500444"/>
            <a:ext cx="2643206" cy="1000132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51" name="34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5715008" y="1428742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3</a:t>
            </a:r>
            <a:endParaRPr lang="es-ES" dirty="0"/>
          </a:p>
        </p:txBody>
      </p:sp>
      <p:sp>
        <p:nvSpPr>
          <p:cNvPr id="52" name="51 CuadroTexto"/>
          <p:cNvSpPr txBox="1"/>
          <p:nvPr userDrawn="1"/>
        </p:nvSpPr>
        <p:spPr>
          <a:xfrm>
            <a:off x="5643570" y="21429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8CFF00"/>
                </a:solidFill>
                <a:latin typeface="+mj-lt"/>
              </a:rPr>
              <a:t>Ruralvía</a:t>
            </a:r>
            <a:r>
              <a:rPr lang="es-ES_tradnl" sz="1200" baseline="0" dirty="0">
                <a:solidFill>
                  <a:srgbClr val="8CFF00"/>
                </a:solidFill>
                <a:latin typeface="+mj-lt"/>
              </a:rPr>
              <a:t> clásica</a:t>
            </a:r>
            <a:endParaRPr lang="es-ES" sz="1200" dirty="0">
              <a:solidFill>
                <a:srgbClr val="8CFF00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FICHA 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 descr="FONDO DEGRADAD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100" y="0"/>
            <a:ext cx="3571900" cy="5143500"/>
          </a:xfrm>
          <a:prstGeom prst="rect">
            <a:avLst/>
          </a:prstGeom>
        </p:spPr>
      </p:pic>
      <p:pic>
        <p:nvPicPr>
          <p:cNvPr id="32" name="31 Imagen" descr="AAFF_Ruralvi╠üa 2020_LogotipoRGB_Secundari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33" name="32 CuadroTexto"/>
          <p:cNvSpPr txBox="1"/>
          <p:nvPr userDrawn="1"/>
        </p:nvSpPr>
        <p:spPr>
          <a:xfrm>
            <a:off x="8358214" y="71420"/>
            <a:ext cx="571472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SSO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57242" y="2143122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7" name="24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786068" y="2214560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38" name="2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57224" y="3519508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9" name="34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00034" y="2214560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  <p:sp>
        <p:nvSpPr>
          <p:cNvPr id="40" name="3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00034" y="3596024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44" name="15 Título"/>
          <p:cNvSpPr>
            <a:spLocks noGrp="1"/>
          </p:cNvSpPr>
          <p:nvPr>
            <p:ph type="title" hasCustomPrompt="1"/>
          </p:nvPr>
        </p:nvSpPr>
        <p:spPr>
          <a:xfrm>
            <a:off x="428596" y="714362"/>
            <a:ext cx="4143404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¿Cómo se realiza el ENVÍO DE DINERO EN BIZUM? [Título]</a:t>
            </a:r>
          </a:p>
        </p:txBody>
      </p:sp>
      <p:sp>
        <p:nvSpPr>
          <p:cNvPr id="45" name="20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1571621"/>
            <a:ext cx="4929222" cy="42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Describe el proceso y marca en negritas las palabras más importante</a:t>
            </a:r>
            <a:endParaRPr lang="es-ES" dirty="0"/>
          </a:p>
        </p:txBody>
      </p:sp>
      <p:sp>
        <p:nvSpPr>
          <p:cNvPr id="46" name="24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786050" y="3596024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47" name="46 CuadroTexto"/>
          <p:cNvSpPr txBox="1"/>
          <p:nvPr userDrawn="1"/>
        </p:nvSpPr>
        <p:spPr>
          <a:xfrm>
            <a:off x="5643570" y="21429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8CFF00"/>
                </a:solidFill>
                <a:latin typeface="+mj-lt"/>
              </a:rPr>
              <a:t>Ruralvía</a:t>
            </a:r>
            <a:r>
              <a:rPr lang="es-ES_tradnl" sz="1200" baseline="0" dirty="0">
                <a:solidFill>
                  <a:srgbClr val="8CFF00"/>
                </a:solidFill>
                <a:latin typeface="+mj-lt"/>
              </a:rPr>
              <a:t> clásica</a:t>
            </a:r>
            <a:endParaRPr lang="es-ES" sz="1200" dirty="0">
              <a:solidFill>
                <a:srgbClr val="8CFF00"/>
              </a:solidFill>
              <a:latin typeface="+mj-lt"/>
            </a:endParaRPr>
          </a:p>
        </p:txBody>
      </p:sp>
      <p:pic>
        <p:nvPicPr>
          <p:cNvPr id="48" name="47 Imagen" descr="Ordenado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3438" y="714362"/>
            <a:ext cx="857256" cy="755905"/>
          </a:xfrm>
          <a:prstGeom prst="rect">
            <a:avLst/>
          </a:prstGeom>
        </p:spPr>
      </p:pic>
      <p:sp>
        <p:nvSpPr>
          <p:cNvPr id="21" name="22 Marcador de posición de imagen"/>
          <p:cNvSpPr>
            <a:spLocks noGrp="1"/>
          </p:cNvSpPr>
          <p:nvPr>
            <p:ph type="pic" sz="quarter" idx="24"/>
          </p:nvPr>
        </p:nvSpPr>
        <p:spPr>
          <a:xfrm>
            <a:off x="6072216" y="714362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2" name="22 Marcador de posición de imagen"/>
          <p:cNvSpPr>
            <a:spLocks noGrp="1"/>
          </p:cNvSpPr>
          <p:nvPr>
            <p:ph type="pic" sz="quarter" idx="25"/>
          </p:nvPr>
        </p:nvSpPr>
        <p:spPr>
          <a:xfrm>
            <a:off x="6072216" y="2928940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3" name="34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5715008" y="785800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3</a:t>
            </a:r>
            <a:endParaRPr lang="es-ES" dirty="0"/>
          </a:p>
        </p:txBody>
      </p:sp>
      <p:sp>
        <p:nvSpPr>
          <p:cNvPr id="24" name="34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5715008" y="3005456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4</a:t>
            </a:r>
            <a:endParaRPr lang="es-ES" dirty="0"/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6072198" y="2143122"/>
            <a:ext cx="1785950" cy="57150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26" name="24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7965305" y="714362"/>
            <a:ext cx="785818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27" name="24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7965305" y="2928940"/>
            <a:ext cx="785818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28" name="24 Marcador de texto"/>
          <p:cNvSpPr>
            <a:spLocks noGrp="1"/>
          </p:cNvSpPr>
          <p:nvPr>
            <p:ph type="body" sz="quarter" idx="31" hasCustomPrompt="1"/>
          </p:nvPr>
        </p:nvSpPr>
        <p:spPr>
          <a:xfrm>
            <a:off x="6072198" y="4286262"/>
            <a:ext cx="1785950" cy="57150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EPARADOR - NUEVA B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9">
            <a:extLst>
              <a:ext uri="{FF2B5EF4-FFF2-40B4-BE49-F238E27FC236}">
                <a16:creationId xmlns="" xmlns:a16="http://schemas.microsoft.com/office/drawing/2014/main" id="{DA10CAED-E537-1143-960A-3EFD0BA6A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18" r="15866"/>
          <a:stretch/>
        </p:blipFill>
        <p:spPr>
          <a:xfrm>
            <a:off x="-142908" y="-142894"/>
            <a:ext cx="9429816" cy="5408287"/>
          </a:xfrm>
          <a:prstGeom prst="rect">
            <a:avLst/>
          </a:prstGeom>
        </p:spPr>
      </p:pic>
      <p:sp>
        <p:nvSpPr>
          <p:cNvPr id="8" name="15 Título"/>
          <p:cNvSpPr txBox="1">
            <a:spLocks/>
          </p:cNvSpPr>
          <p:nvPr userDrawn="1"/>
        </p:nvSpPr>
        <p:spPr>
          <a:xfrm>
            <a:off x="285720" y="428610"/>
            <a:ext cx="1714512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LillyBelle" pitchFamily="2" charset="-128"/>
                <a:cs typeface="LillyBelle" pitchFamily="2" charset="-128"/>
              </a:rPr>
              <a:t>02/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="" xmlns:a16="http://schemas.microsoft.com/office/drawing/2014/main" id="{294F46F1-F3D2-4071-B87A-C30318FB9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7950" y="2046050"/>
            <a:ext cx="2405068" cy="2702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GUÍA RÁPIDA PA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4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09472" y="1946631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51" name="24 Marcador de texto"/>
          <p:cNvSpPr>
            <a:spLocks noGrp="1"/>
          </p:cNvSpPr>
          <p:nvPr>
            <p:ph type="body" sz="quarter" idx="12"/>
          </p:nvPr>
        </p:nvSpPr>
        <p:spPr>
          <a:xfrm>
            <a:off x="357158" y="3929072"/>
            <a:ext cx="4071966" cy="714380"/>
          </a:xfrm>
          <a:prstGeom prst="rect">
            <a:avLst/>
          </a:prstGeom>
          <a:ln w="12700">
            <a:solidFill>
              <a:srgbClr val="8CFF00"/>
            </a:solidFill>
          </a:ln>
        </p:spPr>
        <p:txBody>
          <a:bodyPr>
            <a:normAutofit/>
          </a:bodyPr>
          <a:lstStyle>
            <a:lvl1pPr marL="1588" indent="-1588" algn="l">
              <a:buNone/>
              <a:defRPr sz="1100" b="1" baseline="0">
                <a:latin typeface="Montserrat Light" pitchFamily="2" charset="0"/>
              </a:defRPr>
            </a:lvl1pPr>
          </a:lstStyle>
          <a:p>
            <a:pPr lvl="0"/>
            <a:endParaRPr lang="es-ES_tradnl" dirty="0"/>
          </a:p>
          <a:p>
            <a:pPr lvl="0"/>
            <a:r>
              <a:rPr lang="es-ES_tradnl" dirty="0"/>
              <a:t>Ejemplo: Posición Global &gt;&gt; Envío de dinero &gt;&gt; Bizum </a:t>
            </a:r>
            <a:endParaRPr lang="es-ES" dirty="0"/>
          </a:p>
        </p:txBody>
      </p:sp>
      <p:sp>
        <p:nvSpPr>
          <p:cNvPr id="52" name="2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28" y="1928808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58" name="Rectángulo 8"/>
          <p:cNvSpPr/>
          <p:nvPr userDrawn="1"/>
        </p:nvSpPr>
        <p:spPr>
          <a:xfrm>
            <a:off x="4714876" y="1500180"/>
            <a:ext cx="4092084" cy="261610"/>
          </a:xfrm>
          <a:prstGeom prst="rect">
            <a:avLst/>
          </a:prstGeom>
          <a:solidFill>
            <a:srgbClr val="00685D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8CFF00"/>
                </a:solidFill>
                <a:latin typeface="+mj-lt"/>
                <a:ea typeface="LillyBelle" pitchFamily="2" charset="-128"/>
                <a:cs typeface="LillyBelle" pitchFamily="2" charset="-128"/>
              </a:rPr>
              <a:t>Proceso// </a:t>
            </a:r>
          </a:p>
        </p:txBody>
      </p:sp>
      <p:sp>
        <p:nvSpPr>
          <p:cNvPr id="60" name="Rectángulo 8"/>
          <p:cNvSpPr/>
          <p:nvPr userDrawn="1"/>
        </p:nvSpPr>
        <p:spPr>
          <a:xfrm>
            <a:off x="357158" y="3661956"/>
            <a:ext cx="114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Acceso</a:t>
            </a:r>
            <a:r>
              <a:rPr lang="es-ES" sz="1600" dirty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//</a:t>
            </a:r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pic>
        <p:nvPicPr>
          <p:cNvPr id="68" name="67 Imagen" descr="Ordenad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596" y="642924"/>
            <a:ext cx="1143008" cy="1007874"/>
          </a:xfrm>
          <a:prstGeom prst="rect">
            <a:avLst/>
          </a:prstGeom>
        </p:spPr>
      </p:pic>
      <p:sp>
        <p:nvSpPr>
          <p:cNvPr id="69" name="15 Título"/>
          <p:cNvSpPr>
            <a:spLocks noGrp="1"/>
          </p:cNvSpPr>
          <p:nvPr userDrawn="1">
            <p:ph type="title" hasCustomPrompt="1"/>
          </p:nvPr>
        </p:nvSpPr>
        <p:spPr>
          <a:xfrm>
            <a:off x="1643042" y="785800"/>
            <a:ext cx="6929486" cy="5715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>
                <a:latin typeface="+mj-lt"/>
              </a:defRPr>
            </a:lvl1pPr>
          </a:lstStyle>
          <a:p>
            <a:r>
              <a:rPr lang="es-ES" dirty="0"/>
              <a:t>¿Qué título tiene la operativa?  </a:t>
            </a:r>
          </a:p>
        </p:txBody>
      </p:sp>
      <p:sp>
        <p:nvSpPr>
          <p:cNvPr id="79" name="24 Marcador de texto"/>
          <p:cNvSpPr>
            <a:spLocks noGrp="1"/>
          </p:cNvSpPr>
          <p:nvPr>
            <p:ph type="body" sz="quarter" idx="18"/>
          </p:nvPr>
        </p:nvSpPr>
        <p:spPr>
          <a:xfrm>
            <a:off x="357158" y="2143122"/>
            <a:ext cx="4071966" cy="1285884"/>
          </a:xfrm>
          <a:prstGeom prst="rect">
            <a:avLst/>
          </a:prstGeom>
          <a:ln w="12700">
            <a:solidFill>
              <a:srgbClr val="8CFF00"/>
            </a:solidFill>
          </a:ln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lvl="0"/>
            <a:endParaRPr lang="es-ES_tradnl" dirty="0"/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</p:txBody>
      </p:sp>
      <p:sp>
        <p:nvSpPr>
          <p:cNvPr id="80" name="Rectángulo 8"/>
          <p:cNvSpPr/>
          <p:nvPr userDrawn="1"/>
        </p:nvSpPr>
        <p:spPr>
          <a:xfrm>
            <a:off x="357158" y="1804568"/>
            <a:ext cx="12858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Objetivo</a:t>
            </a:r>
            <a:r>
              <a:rPr lang="es-ES" sz="1600" dirty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//</a:t>
            </a:r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sp>
        <p:nvSpPr>
          <p:cNvPr id="81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5000628" y="2857502"/>
            <a:ext cx="2071702" cy="17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pic>
        <p:nvPicPr>
          <p:cNvPr id="85" name="84 Imagen" descr="AAFF_Ruralvi╠üa 2020_LogotipoRGB_Secundari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86" name="85 CuadroTexto"/>
          <p:cNvSpPr txBox="1"/>
          <p:nvPr userDrawn="1"/>
        </p:nvSpPr>
        <p:spPr>
          <a:xfrm>
            <a:off x="7572396" y="71420"/>
            <a:ext cx="1357290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Nueva Banca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88" name="87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2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7215174" y="2857502"/>
            <a:ext cx="1571668" cy="1781522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GUÍA RÁPIDA P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4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23192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52" name="2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48" y="1428742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58" name="Rectángulo 8"/>
          <p:cNvSpPr/>
          <p:nvPr userDrawn="1"/>
        </p:nvSpPr>
        <p:spPr>
          <a:xfrm>
            <a:off x="214282" y="785800"/>
            <a:ext cx="7500990" cy="261610"/>
          </a:xfrm>
          <a:prstGeom prst="rect">
            <a:avLst/>
          </a:prstGeom>
          <a:solidFill>
            <a:srgbClr val="00685D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8CFF00"/>
                </a:solidFill>
                <a:latin typeface="+mj-lt"/>
                <a:ea typeface="LillyBelle" pitchFamily="2" charset="-128"/>
                <a:cs typeface="LillyBelle" pitchFamily="2" charset="-128"/>
              </a:rPr>
              <a:t>Proceso// </a:t>
            </a:r>
          </a:p>
        </p:txBody>
      </p:sp>
      <p:sp>
        <p:nvSpPr>
          <p:cNvPr id="81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714348" y="2500312"/>
            <a:ext cx="3786214" cy="1933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pic>
        <p:nvPicPr>
          <p:cNvPr id="16" name="15 Imagen" descr="AAFF_Ruralvi╠üa 2020_LogotipoRGB_Secundario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18" name="17 CuadroTexto"/>
          <p:cNvSpPr txBox="1"/>
          <p:nvPr userDrawn="1"/>
        </p:nvSpPr>
        <p:spPr>
          <a:xfrm>
            <a:off x="7572396" y="71420"/>
            <a:ext cx="1357290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Nueva Banca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19" name="18 Imagen" descr="Ordenad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9586" y="538406"/>
            <a:ext cx="928694" cy="818898"/>
          </a:xfrm>
          <a:prstGeom prst="rect">
            <a:avLst/>
          </a:prstGeom>
        </p:spPr>
      </p:pic>
      <p:sp>
        <p:nvSpPr>
          <p:cNvPr id="20" name="34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638034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3</a:t>
            </a:r>
            <a:endParaRPr lang="es-ES" dirty="0"/>
          </a:p>
        </p:txBody>
      </p:sp>
      <p:sp>
        <p:nvSpPr>
          <p:cNvPr id="21" name="24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4929190" y="1428742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22" name="2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4929190" y="2500312"/>
            <a:ext cx="3786214" cy="1933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3" name="22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GUÍA RÁPIDA P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4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23192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4</a:t>
            </a:r>
            <a:endParaRPr lang="es-ES" dirty="0"/>
          </a:p>
        </p:txBody>
      </p:sp>
      <p:sp>
        <p:nvSpPr>
          <p:cNvPr id="52" name="2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48" y="1428742"/>
            <a:ext cx="3786214" cy="1285884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58" name="Rectángulo 8"/>
          <p:cNvSpPr/>
          <p:nvPr userDrawn="1"/>
        </p:nvSpPr>
        <p:spPr>
          <a:xfrm>
            <a:off x="214282" y="785800"/>
            <a:ext cx="7500990" cy="261610"/>
          </a:xfrm>
          <a:prstGeom prst="rect">
            <a:avLst/>
          </a:prstGeom>
          <a:solidFill>
            <a:srgbClr val="00685D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8CFF00"/>
                </a:solidFill>
                <a:latin typeface="+mj-lt"/>
                <a:ea typeface="LillyBelle" pitchFamily="2" charset="-128"/>
                <a:cs typeface="LillyBelle" pitchFamily="2" charset="-128"/>
              </a:rPr>
              <a:t>Proceso// </a:t>
            </a:r>
          </a:p>
        </p:txBody>
      </p:sp>
      <p:sp>
        <p:nvSpPr>
          <p:cNvPr id="20" name="34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638034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5</a:t>
            </a:r>
            <a:endParaRPr lang="es-ES" dirty="0"/>
          </a:p>
        </p:txBody>
      </p:sp>
      <p:sp>
        <p:nvSpPr>
          <p:cNvPr id="21" name="24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4929190" y="1428742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13" name="24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2714612" y="3000378"/>
            <a:ext cx="1785950" cy="1428760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pic>
        <p:nvPicPr>
          <p:cNvPr id="14" name="13 Imagen" descr="AAFF_Ruralvi╠üa 2020_LogotipoRGB_Secundario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15" name="14 CuadroTexto"/>
          <p:cNvSpPr txBox="1"/>
          <p:nvPr userDrawn="1"/>
        </p:nvSpPr>
        <p:spPr>
          <a:xfrm>
            <a:off x="7572396" y="71420"/>
            <a:ext cx="1357290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Nueva Banca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3" name="22 Imagen" descr="Ordenad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9586" y="538406"/>
            <a:ext cx="928694" cy="818898"/>
          </a:xfrm>
          <a:prstGeom prst="rect">
            <a:avLst/>
          </a:prstGeom>
        </p:spPr>
      </p:pic>
      <p:sp>
        <p:nvSpPr>
          <p:cNvPr id="24" name="23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714348" y="3000378"/>
            <a:ext cx="1785950" cy="1433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7" name="2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929454" y="3000378"/>
            <a:ext cx="1785950" cy="1428760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28" name="22 Marcador de posición de imagen"/>
          <p:cNvSpPr>
            <a:spLocks noGrp="1"/>
          </p:cNvSpPr>
          <p:nvPr>
            <p:ph type="pic" sz="quarter" idx="23"/>
          </p:nvPr>
        </p:nvSpPr>
        <p:spPr>
          <a:xfrm>
            <a:off x="4929190" y="3000378"/>
            <a:ext cx="1785950" cy="1433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58" r:id="rId4"/>
    <p:sldLayoutId id="2147483657" r:id="rId5"/>
    <p:sldLayoutId id="2147483661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65" y="2571750"/>
            <a:ext cx="2010996" cy="9080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571750"/>
            <a:ext cx="2020925" cy="2282578"/>
          </a:xfrm>
          <a:prstGeom prst="rect">
            <a:avLst/>
          </a:prstGeom>
        </p:spPr>
      </p:pic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Menú Internacional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es-ES" dirty="0"/>
              <a:t>Cobertura de tipo de cambio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Cobertura de tipo de cambio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8"/>
          </p:nvPr>
        </p:nvSpPr>
        <p:spPr>
          <a:xfrm>
            <a:off x="357158" y="2143122"/>
            <a:ext cx="4071966" cy="785818"/>
          </a:xfrm>
        </p:spPr>
        <p:txBody>
          <a:bodyPr>
            <a:normAutofit/>
          </a:bodyPr>
          <a:lstStyle/>
          <a:p>
            <a:r>
              <a:rPr lang="es-ES" dirty="0" smtClean="0"/>
              <a:t>Permitirte </a:t>
            </a:r>
            <a:r>
              <a:rPr lang="es-ES" dirty="0"/>
              <a:t>realizar </a:t>
            </a:r>
            <a:r>
              <a:rPr lang="es-ES" dirty="0" smtClean="0"/>
              <a:t>la contratación de coberturas </a:t>
            </a:r>
            <a:r>
              <a:rPr lang="es-ES" dirty="0"/>
              <a:t>de tipo de </a:t>
            </a:r>
            <a:r>
              <a:rPr lang="es-ES" dirty="0" smtClean="0"/>
              <a:t>cambio, con cambios on-line de mercado, y </a:t>
            </a:r>
            <a:r>
              <a:rPr lang="es-ES" dirty="0"/>
              <a:t>consultar el detalle de las operaciones </a:t>
            </a:r>
            <a:r>
              <a:rPr lang="es-ES" dirty="0" smtClean="0"/>
              <a:t>que ya tienes contratadas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5" name="3 Marcador de texto"/>
          <p:cNvSpPr>
            <a:spLocks noGrp="1"/>
          </p:cNvSpPr>
          <p:nvPr>
            <p:ph type="body" sz="quarter" idx="17"/>
          </p:nvPr>
        </p:nvSpPr>
        <p:spPr>
          <a:xfrm>
            <a:off x="4959348" y="1933158"/>
            <a:ext cx="3786214" cy="908080"/>
          </a:xfrm>
        </p:spPr>
        <p:txBody>
          <a:bodyPr>
            <a:normAutofit/>
          </a:bodyPr>
          <a:lstStyle/>
          <a:p>
            <a:r>
              <a:rPr lang="es-ES" sz="1000" dirty="0"/>
              <a:t>Dentro del menú </a:t>
            </a:r>
            <a:r>
              <a:rPr lang="es-ES" sz="1000" b="1" dirty="0"/>
              <a:t>Internacional ˃ Cobertura de tipo de cambio </a:t>
            </a:r>
            <a:r>
              <a:rPr lang="es-ES" sz="1000" dirty="0" smtClean="0"/>
              <a:t>podrás </a:t>
            </a:r>
            <a:r>
              <a:rPr lang="es-ES" sz="1000" dirty="0"/>
              <a:t>encontrar las </a:t>
            </a:r>
            <a:r>
              <a:rPr lang="es-ES" sz="1000" dirty="0" smtClean="0"/>
              <a:t>operativas disponibles: </a:t>
            </a:r>
          </a:p>
          <a:p>
            <a:r>
              <a:rPr lang="es-ES" sz="1000" dirty="0" smtClean="0"/>
              <a:t>Alta </a:t>
            </a:r>
            <a:r>
              <a:rPr lang="es-ES" sz="1000" dirty="0"/>
              <a:t>y </a:t>
            </a:r>
            <a:r>
              <a:rPr lang="es-ES" sz="1000" dirty="0" smtClean="0"/>
              <a:t>Consulta </a:t>
            </a:r>
            <a:r>
              <a:rPr lang="es-ES" sz="1000" dirty="0"/>
              <a:t>de coberturas</a:t>
            </a:r>
            <a:endParaRPr lang="es-ES" sz="1000" b="1" dirty="0"/>
          </a:p>
        </p:txBody>
      </p:sp>
      <p:sp>
        <p:nvSpPr>
          <p:cNvPr id="9" name="Rectángulo 8"/>
          <p:cNvSpPr/>
          <p:nvPr/>
        </p:nvSpPr>
        <p:spPr>
          <a:xfrm>
            <a:off x="5227868" y="3075806"/>
            <a:ext cx="1000316" cy="216024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028583" y="2967794"/>
            <a:ext cx="1000316" cy="449298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85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419622"/>
            <a:ext cx="349540" cy="281716"/>
          </a:xfrm>
        </p:spPr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9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2040" y="1418143"/>
            <a:ext cx="3826924" cy="86547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Antes de finalizar el alta de la operación, </a:t>
            </a:r>
            <a:r>
              <a:rPr lang="es-ES" dirty="0" smtClean="0"/>
              <a:t>te mostraremos </a:t>
            </a:r>
            <a:r>
              <a:rPr lang="es-ES" dirty="0"/>
              <a:t>un </a:t>
            </a:r>
            <a:r>
              <a:rPr lang="es-ES" b="1" dirty="0"/>
              <a:t>resumen</a:t>
            </a:r>
            <a:r>
              <a:rPr lang="es-ES" dirty="0"/>
              <a:t> de la misma para </a:t>
            </a:r>
            <a:r>
              <a:rPr lang="es-ES" dirty="0" smtClean="0"/>
              <a:t>tu </a:t>
            </a:r>
            <a:r>
              <a:rPr lang="es-ES" dirty="0"/>
              <a:t>revisión </a:t>
            </a:r>
            <a:r>
              <a:rPr lang="es-ES" dirty="0" smtClean="0"/>
              <a:t>final, previa </a:t>
            </a:r>
            <a:r>
              <a:rPr lang="es-ES" dirty="0"/>
              <a:t>a la firma. </a:t>
            </a:r>
            <a:endParaRPr lang="es-ES" dirty="0" smtClean="0"/>
          </a:p>
          <a:p>
            <a:r>
              <a:rPr lang="es-ES" dirty="0" smtClean="0"/>
              <a:t>Verifica cuidadosamente todos los datos porque, </a:t>
            </a:r>
            <a:r>
              <a:rPr lang="es-ES" b="1" dirty="0" smtClean="0"/>
              <a:t>una </a:t>
            </a:r>
            <a:r>
              <a:rPr lang="es-ES" b="1" dirty="0"/>
              <a:t>vez firmada la </a:t>
            </a:r>
            <a:r>
              <a:rPr lang="es-ES" dirty="0" smtClean="0"/>
              <a:t>operación, se desencadenará la contratación en el Mercado de Divisas y ya</a:t>
            </a:r>
            <a:r>
              <a:rPr lang="es-ES" b="1" dirty="0" smtClean="0"/>
              <a:t> </a:t>
            </a:r>
            <a:r>
              <a:rPr lang="es-ES" b="1" u="sng" dirty="0"/>
              <a:t>no podrá ser anulada</a:t>
            </a:r>
            <a:r>
              <a:rPr lang="es-ES" b="1" dirty="0"/>
              <a:t>.</a:t>
            </a:r>
          </a:p>
        </p:txBody>
      </p:sp>
      <p:sp>
        <p:nvSpPr>
          <p:cNvPr id="10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85193" y="1419760"/>
            <a:ext cx="349540" cy="281716"/>
          </a:xfrm>
        </p:spPr>
        <p:txBody>
          <a:bodyPr/>
          <a:lstStyle/>
          <a:p>
            <a:r>
              <a:rPr lang="es-ES" dirty="0"/>
              <a:t>14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42" y="2211709"/>
            <a:ext cx="3799979" cy="2583597"/>
          </a:xfrm>
          <a:prstGeom prst="rect">
            <a:avLst/>
          </a:prstGeom>
        </p:spPr>
      </p:pic>
      <p:sp>
        <p:nvSpPr>
          <p:cNvPr id="11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23772" y="1418143"/>
            <a:ext cx="3826924" cy="793468"/>
          </a:xfrm>
        </p:spPr>
        <p:txBody>
          <a:bodyPr>
            <a:normAutofit fontScale="92500" lnSpcReduction="10000"/>
          </a:bodyPr>
          <a:lstStyle/>
          <a:p>
            <a:r>
              <a:rPr lang="es-ES" u="sng" dirty="0"/>
              <a:t>Si </a:t>
            </a:r>
            <a:r>
              <a:rPr lang="es-ES" u="sng" dirty="0" smtClean="0"/>
              <a:t>hace tiempo que contratas tus coberturas con Caja Rural</a:t>
            </a:r>
            <a:r>
              <a:rPr lang="es-ES" dirty="0" smtClean="0"/>
              <a:t>, bastará con tu </a:t>
            </a:r>
            <a:r>
              <a:rPr lang="es-ES" b="1" dirty="0" smtClean="0"/>
              <a:t>declaración</a:t>
            </a:r>
            <a:r>
              <a:rPr lang="es-ES" dirty="0" smtClean="0"/>
              <a:t> acerca de la vinculación comercial de la cobertura y podrás decidir si aportas en ese momento la </a:t>
            </a:r>
            <a:r>
              <a:rPr lang="es-ES" b="1" dirty="0" smtClean="0"/>
              <a:t>documentación justificativa</a:t>
            </a:r>
            <a:r>
              <a:rPr lang="es-ES" dirty="0" smtClean="0"/>
              <a:t> de la transacción o si lo haces más adelante.</a:t>
            </a:r>
            <a:endParaRPr lang="es-ES" dirty="0"/>
          </a:p>
        </p:txBody>
      </p:sp>
      <p:pic>
        <p:nvPicPr>
          <p:cNvPr id="12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83619"/>
            <a:ext cx="3284041" cy="2592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84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73068" y="1418005"/>
            <a:ext cx="3986826" cy="143096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Tras la </a:t>
            </a:r>
            <a:r>
              <a:rPr lang="es-ES" dirty="0" smtClean="0"/>
              <a:t>firma, verás un </a:t>
            </a:r>
            <a:r>
              <a:rPr lang="es-ES" dirty="0"/>
              <a:t>mensaje de </a:t>
            </a:r>
            <a:r>
              <a:rPr lang="es-ES" dirty="0" smtClean="0"/>
              <a:t>confirmación, </a:t>
            </a:r>
            <a:r>
              <a:rPr lang="es-ES" dirty="0"/>
              <a:t>con el </a:t>
            </a:r>
            <a:r>
              <a:rPr lang="es-ES" b="1" u="sng" dirty="0"/>
              <a:t>tipo de </a:t>
            </a:r>
            <a:r>
              <a:rPr lang="es-ES" b="1" u="sng" dirty="0" smtClean="0"/>
              <a:t>cambio real</a:t>
            </a:r>
            <a:r>
              <a:rPr lang="es-ES" b="1" dirty="0" smtClean="0"/>
              <a:t> </a:t>
            </a:r>
            <a:r>
              <a:rPr lang="es-ES" dirty="0" smtClean="0"/>
              <a:t>aplicado a tu operación</a:t>
            </a:r>
            <a:r>
              <a:rPr lang="es-ES" b="1" dirty="0" smtClean="0"/>
              <a:t> y el </a:t>
            </a:r>
            <a:r>
              <a:rPr lang="es-ES" b="1" dirty="0"/>
              <a:t>contravalor </a:t>
            </a:r>
            <a:r>
              <a:rPr lang="es-ES" b="1" dirty="0" smtClean="0"/>
              <a:t>definitivo</a:t>
            </a:r>
            <a:r>
              <a:rPr lang="es-ES" dirty="0" smtClean="0"/>
              <a:t> de la misma.</a:t>
            </a:r>
            <a:r>
              <a:rPr lang="es-ES" b="1" dirty="0" smtClean="0"/>
              <a:t> </a:t>
            </a:r>
          </a:p>
          <a:p>
            <a:r>
              <a:rPr lang="es-ES" dirty="0" smtClean="0"/>
              <a:t>También te mostraremos el detalle de las </a:t>
            </a:r>
            <a:r>
              <a:rPr lang="es-ES" b="1" dirty="0" smtClean="0"/>
              <a:t>comisiones</a:t>
            </a:r>
            <a:r>
              <a:rPr lang="es-ES" dirty="0" smtClean="0"/>
              <a:t> que se te aplicarán por la contratación. </a:t>
            </a:r>
          </a:p>
          <a:p>
            <a:r>
              <a:rPr lang="es-ES" dirty="0" smtClean="0"/>
              <a:t>En </a:t>
            </a:r>
            <a:r>
              <a:rPr lang="es-ES" dirty="0"/>
              <a:t>este momento, </a:t>
            </a:r>
            <a:r>
              <a:rPr lang="es-ES" dirty="0" smtClean="0"/>
              <a:t>tendrás a tu disposición el </a:t>
            </a:r>
            <a:r>
              <a:rPr lang="es-ES" b="1" dirty="0"/>
              <a:t>documento de </a:t>
            </a:r>
            <a:r>
              <a:rPr lang="es-ES" b="1" dirty="0" smtClean="0"/>
              <a:t>confirmación</a:t>
            </a:r>
            <a:r>
              <a:rPr lang="es-ES" dirty="0" smtClean="0"/>
              <a:t> de la operación contratada, que podrás visualizar, imprimir o descargar haciendo </a:t>
            </a:r>
            <a:r>
              <a:rPr lang="es-ES" dirty="0"/>
              <a:t>clic sobre el mismo.</a:t>
            </a:r>
          </a:p>
        </p:txBody>
      </p:sp>
      <p:sp>
        <p:nvSpPr>
          <p:cNvPr id="7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419622"/>
            <a:ext cx="349540" cy="281716"/>
          </a:xfrm>
        </p:spPr>
        <p:txBody>
          <a:bodyPr/>
          <a:lstStyle/>
          <a:p>
            <a:r>
              <a:rPr lang="es-ES" dirty="0"/>
              <a:t>15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71" t="330" r="3847" b="-330"/>
          <a:stretch/>
        </p:blipFill>
        <p:spPr>
          <a:xfrm>
            <a:off x="326221" y="2959353"/>
            <a:ext cx="4333673" cy="177263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75256" y="4043714"/>
            <a:ext cx="1000316" cy="216024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>
            <a:off x="4987945" y="2067694"/>
            <a:ext cx="3285913" cy="2540645"/>
            <a:chOff x="3662350" y="843558"/>
            <a:chExt cx="4637755" cy="398080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2350" y="843558"/>
              <a:ext cx="4637755" cy="3980805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>
              <a:off x="4115083" y="2067694"/>
              <a:ext cx="3570426" cy="766266"/>
              <a:chOff x="4115083" y="2067694"/>
              <a:chExt cx="3570426" cy="766266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4115083" y="2427734"/>
                <a:ext cx="769818" cy="406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5449807" y="2080879"/>
                <a:ext cx="1107542" cy="859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6588224" y="2067694"/>
                <a:ext cx="1097285" cy="99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9" name="Conector recto de flecha 18"/>
          <p:cNvCxnSpPr/>
          <p:nvPr/>
        </p:nvCxnSpPr>
        <p:spPr>
          <a:xfrm>
            <a:off x="2569045" y="4151726"/>
            <a:ext cx="2323240" cy="0"/>
          </a:xfrm>
          <a:prstGeom prst="straightConnector1">
            <a:avLst/>
          </a:prstGeom>
          <a:ln>
            <a:solidFill>
              <a:srgbClr val="8C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051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428742"/>
            <a:ext cx="3929660" cy="279919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Tras seleccionar la opción </a:t>
            </a:r>
            <a:r>
              <a:rPr lang="es-ES" b="1" dirty="0"/>
              <a:t>“Consulta de coberturas”, </a:t>
            </a:r>
            <a:r>
              <a:rPr lang="es-ES" dirty="0"/>
              <a:t>y seleccionar una cuenta de cobertura, </a:t>
            </a:r>
            <a:r>
              <a:rPr lang="es-ES" dirty="0" smtClean="0"/>
              <a:t>verás el </a:t>
            </a:r>
            <a:r>
              <a:rPr lang="es-ES" dirty="0"/>
              <a:t>detalle de </a:t>
            </a:r>
            <a:r>
              <a:rPr lang="es-ES" dirty="0" smtClean="0"/>
              <a:t>la línea que tienes autorizada para contratar </a:t>
            </a:r>
            <a:r>
              <a:rPr lang="es-ES" dirty="0"/>
              <a:t>(límite concedido, disponible, dispuesto y fecha de vencimiento) y el listado de las coberturas de tipo de cambio </a:t>
            </a:r>
            <a:r>
              <a:rPr lang="es-ES" dirty="0" smtClean="0"/>
              <a:t>asociadas a ella. Te mostraremos la </a:t>
            </a:r>
            <a:r>
              <a:rPr lang="es-ES" dirty="0"/>
              <a:t>siguiente información: referencia, tipo (importación/exportación), subtipo (tradicional/americano), </a:t>
            </a:r>
            <a:r>
              <a:rPr lang="es-ES" dirty="0" smtClean="0"/>
              <a:t>importe original, </a:t>
            </a:r>
            <a:r>
              <a:rPr lang="es-ES" dirty="0"/>
              <a:t>moneda, tipo de </a:t>
            </a:r>
            <a:r>
              <a:rPr lang="es-ES" dirty="0" smtClean="0"/>
              <a:t>cambio contratado, importe de cobertura disponible, </a:t>
            </a:r>
            <a:r>
              <a:rPr lang="es-ES" dirty="0"/>
              <a:t>fecha de vencimiento y contratación y estado.</a:t>
            </a:r>
          </a:p>
          <a:p>
            <a:endParaRPr lang="es-ES" sz="800" dirty="0"/>
          </a:p>
          <a:p>
            <a:r>
              <a:rPr lang="es-ES" dirty="0"/>
              <a:t>Se puede utilizar la opción </a:t>
            </a:r>
            <a:r>
              <a:rPr lang="es-ES" b="1" dirty="0"/>
              <a:t>“Filtrar” </a:t>
            </a:r>
            <a:r>
              <a:rPr lang="es-ES" dirty="0"/>
              <a:t>para localizar coberturas que cumplan </a:t>
            </a:r>
            <a:r>
              <a:rPr lang="es-ES" dirty="0" smtClean="0"/>
              <a:t>determinados criterios de selección.</a:t>
            </a:r>
            <a:endParaRPr lang="es-ES" dirty="0"/>
          </a:p>
          <a:p>
            <a:endParaRPr lang="es-ES" sz="800" dirty="0"/>
          </a:p>
          <a:p>
            <a:r>
              <a:rPr lang="es-ES" dirty="0" smtClean="0"/>
              <a:t>A la derecha, verás </a:t>
            </a:r>
            <a:r>
              <a:rPr lang="es-ES" dirty="0"/>
              <a:t>una columna con las </a:t>
            </a:r>
            <a:r>
              <a:rPr lang="es-ES" b="1" dirty="0"/>
              <a:t>“Acciones” </a:t>
            </a:r>
            <a:r>
              <a:rPr lang="es-ES" dirty="0"/>
              <a:t>que </a:t>
            </a:r>
            <a:r>
              <a:rPr lang="es-ES" dirty="0" smtClean="0"/>
              <a:t>puedes </a:t>
            </a:r>
            <a:r>
              <a:rPr lang="es-ES" dirty="0"/>
              <a:t>realizar con cada cobertura. Estas son: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169486"/>
            <a:ext cx="880975" cy="6345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6217" y="1227886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Consulta de cobertura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58" y="1447274"/>
            <a:ext cx="4044526" cy="2644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98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428741"/>
            <a:ext cx="3785644" cy="3387759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Ver detalle</a:t>
            </a:r>
            <a:r>
              <a:rPr lang="es-ES" dirty="0" smtClean="0"/>
              <a:t>”, en el </a:t>
            </a:r>
            <a:r>
              <a:rPr lang="es-ES" dirty="0"/>
              <a:t>listado de </a:t>
            </a:r>
            <a:r>
              <a:rPr lang="es-ES" dirty="0" smtClean="0"/>
              <a:t>coberturas disponibles, obtienes </a:t>
            </a:r>
            <a:r>
              <a:rPr lang="es-ES" dirty="0"/>
              <a:t>toda la información </a:t>
            </a:r>
            <a:r>
              <a:rPr lang="es-ES" dirty="0" smtClean="0"/>
              <a:t>de la operación seleccionada. </a:t>
            </a:r>
          </a:p>
          <a:p>
            <a:r>
              <a:rPr lang="es-ES" dirty="0" smtClean="0"/>
              <a:t>Verás el tipo </a:t>
            </a:r>
            <a:r>
              <a:rPr lang="es-ES" dirty="0"/>
              <a:t>(importación/exportación), subtipo (tradicional o americano), </a:t>
            </a:r>
            <a:r>
              <a:rPr lang="es-ES" dirty="0" smtClean="0"/>
              <a:t>tipo </a:t>
            </a:r>
            <a:r>
              <a:rPr lang="es-ES" dirty="0"/>
              <a:t>de </a:t>
            </a:r>
            <a:r>
              <a:rPr lang="es-ES" dirty="0" smtClean="0"/>
              <a:t>cambio contratado, </a:t>
            </a:r>
            <a:r>
              <a:rPr lang="es-ES" dirty="0"/>
              <a:t>estado, </a:t>
            </a:r>
            <a:r>
              <a:rPr lang="es-ES" dirty="0" smtClean="0"/>
              <a:t>importe original, importes dispuesto </a:t>
            </a:r>
            <a:r>
              <a:rPr lang="es-ES" dirty="0"/>
              <a:t>y disponible de la </a:t>
            </a:r>
            <a:r>
              <a:rPr lang="es-ES" dirty="0" smtClean="0"/>
              <a:t>cobertura, </a:t>
            </a:r>
            <a:r>
              <a:rPr lang="es-ES" dirty="0"/>
              <a:t>moneda, fecha de contratación, </a:t>
            </a:r>
            <a:r>
              <a:rPr lang="es-ES" dirty="0" smtClean="0"/>
              <a:t>fecha de </a:t>
            </a:r>
            <a:r>
              <a:rPr lang="es-ES" dirty="0"/>
              <a:t>inicio, de vencimiento y fin de prórroga, clasificación (medio de pago o instrumento financiero), canal de contratación </a:t>
            </a:r>
            <a:r>
              <a:rPr lang="es-ES" dirty="0" smtClean="0"/>
              <a:t>(directa con la entidad </a:t>
            </a:r>
            <a:r>
              <a:rPr lang="es-ES" dirty="0"/>
              <a:t>o </a:t>
            </a:r>
            <a:r>
              <a:rPr lang="es-ES" dirty="0" smtClean="0"/>
              <a:t>a través de la web</a:t>
            </a:r>
            <a:r>
              <a:rPr lang="es-ES" dirty="0"/>
              <a:t>), cuenta de contrapartida, </a:t>
            </a:r>
            <a:r>
              <a:rPr lang="es-ES" dirty="0" smtClean="0"/>
              <a:t>y el contravalor </a:t>
            </a:r>
            <a:r>
              <a:rPr lang="es-ES" dirty="0"/>
              <a:t>y </a:t>
            </a:r>
            <a:r>
              <a:rPr lang="es-ES" dirty="0" smtClean="0"/>
              <a:t>su moneda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Al final de la pantalla, </a:t>
            </a:r>
            <a:r>
              <a:rPr lang="es-ES" dirty="0" smtClean="0"/>
              <a:t>podrás consultar </a:t>
            </a:r>
            <a:r>
              <a:rPr lang="es-ES" b="1" dirty="0" smtClean="0"/>
              <a:t>otros detalles</a:t>
            </a:r>
            <a:r>
              <a:rPr lang="es-ES" dirty="0" smtClean="0"/>
              <a:t> de la operación</a:t>
            </a:r>
            <a:r>
              <a:rPr lang="es-ES" b="1" dirty="0" smtClean="0"/>
              <a:t>:</a:t>
            </a:r>
            <a:endParaRPr lang="es-ES" b="1" dirty="0"/>
          </a:p>
          <a:p>
            <a:r>
              <a:rPr lang="es-ES" dirty="0" smtClean="0"/>
              <a:t>- </a:t>
            </a:r>
            <a:r>
              <a:rPr lang="es-ES" dirty="0"/>
              <a:t>Documentos	asociados	 </a:t>
            </a:r>
          </a:p>
          <a:p>
            <a:r>
              <a:rPr lang="es-ES" dirty="0"/>
              <a:t>- Operaciones vinculadas	 </a:t>
            </a:r>
          </a:p>
          <a:p>
            <a:pPr marL="0" indent="0"/>
            <a:r>
              <a:rPr lang="es-ES" dirty="0"/>
              <a:t>- Acciones realizadas	</a:t>
            </a:r>
          </a:p>
          <a:p>
            <a:pPr marL="0" indent="0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16217" y="1227886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Ver detalle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88" y="1331785"/>
            <a:ext cx="4153676" cy="3472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44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428741"/>
            <a:ext cx="3785644" cy="3387759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Documentos asociados</a:t>
            </a:r>
            <a:r>
              <a:rPr lang="es-ES" dirty="0"/>
              <a:t>” de la consulta </a:t>
            </a:r>
            <a:r>
              <a:rPr lang="es-ES" b="1" dirty="0"/>
              <a:t>“Más detalle”, </a:t>
            </a:r>
            <a:r>
              <a:rPr lang="es-ES" dirty="0"/>
              <a:t>aparece la pantalla </a:t>
            </a:r>
            <a:r>
              <a:rPr lang="es-ES" dirty="0" smtClean="0"/>
              <a:t>adjunta, </a:t>
            </a:r>
            <a:r>
              <a:rPr lang="es-ES" dirty="0"/>
              <a:t>donde </a:t>
            </a:r>
            <a:r>
              <a:rPr lang="es-ES" dirty="0" smtClean="0"/>
              <a:t>podrás </a:t>
            </a:r>
            <a:r>
              <a:rPr lang="es-ES" b="1" dirty="0"/>
              <a:t>visualizar los documentos </a:t>
            </a:r>
            <a:r>
              <a:rPr lang="es-ES" dirty="0" smtClean="0"/>
              <a:t>relativos </a:t>
            </a:r>
            <a:r>
              <a:rPr lang="es-ES" dirty="0"/>
              <a:t>a </a:t>
            </a:r>
            <a:r>
              <a:rPr lang="es-ES" dirty="0" smtClean="0"/>
              <a:t>tu cobertura y, también, </a:t>
            </a:r>
            <a:r>
              <a:rPr lang="es-ES" b="1" dirty="0"/>
              <a:t>adjuntar nuevos documentos*</a:t>
            </a:r>
            <a:r>
              <a:rPr lang="es-ES" dirty="0"/>
              <a:t>. Para ello, hay un campo desplegable para que el cliente seleccione el tipo de documento a adjuntar entre los siguientes: Justificante de operación comercial, justificante de utilización u otros.</a:t>
            </a:r>
          </a:p>
          <a:p>
            <a:endParaRPr lang="es-ES" dirty="0"/>
          </a:p>
          <a:p>
            <a:r>
              <a:rPr lang="es-ES" dirty="0"/>
              <a:t>*Desde el listado de coberturas también es posible realizar la acción de </a:t>
            </a:r>
            <a:r>
              <a:rPr lang="es-ES" b="1" dirty="0"/>
              <a:t>“Adjuntar documentos”, </a:t>
            </a:r>
            <a:r>
              <a:rPr lang="es-ES" dirty="0"/>
              <a:t>tras el alta de una cobertura.</a:t>
            </a:r>
            <a:endParaRPr lang="es-ES" b="1" dirty="0"/>
          </a:p>
          <a:p>
            <a:pPr marL="0" indent="0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42974" y="120359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Documentos asociados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227" r="4092"/>
          <a:stretch/>
        </p:blipFill>
        <p:spPr>
          <a:xfrm>
            <a:off x="4507517" y="1401065"/>
            <a:ext cx="4248472" cy="2897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47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842974" y="1369236"/>
            <a:ext cx="3528392" cy="3506770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Operaciones vinculadas</a:t>
            </a:r>
            <a:r>
              <a:rPr lang="es-ES" dirty="0"/>
              <a:t>” de la consulta </a:t>
            </a:r>
            <a:r>
              <a:rPr lang="es-ES" b="1" dirty="0"/>
              <a:t>“Más detalle”, </a:t>
            </a:r>
            <a:r>
              <a:rPr lang="es-ES" dirty="0" smtClean="0"/>
              <a:t>la </a:t>
            </a:r>
            <a:r>
              <a:rPr lang="es-ES" dirty="0"/>
              <a:t>pantalla adjunta </a:t>
            </a:r>
            <a:r>
              <a:rPr lang="es-ES" dirty="0" smtClean="0"/>
              <a:t>te mostrará </a:t>
            </a:r>
            <a:r>
              <a:rPr lang="es-ES" dirty="0"/>
              <a:t>un listado con el calendario de las operaciones </a:t>
            </a:r>
            <a:r>
              <a:rPr lang="es-ES" dirty="0" smtClean="0"/>
              <a:t>vinculadas y la siguiente </a:t>
            </a:r>
            <a:r>
              <a:rPr lang="es-ES" dirty="0"/>
              <a:t>información: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Fecha de vencimiento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Importe a aplicar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Moneda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Soporte: </a:t>
            </a:r>
            <a:r>
              <a:rPr lang="es-ES" dirty="0"/>
              <a:t>Orden de Pago, </a:t>
            </a:r>
            <a:r>
              <a:rPr lang="es-ES" dirty="0" smtClean="0"/>
              <a:t>Divisa</a:t>
            </a:r>
            <a:r>
              <a:rPr lang="es-ES" dirty="0"/>
              <a:t>, Cheque Bancario Entidad, Cheque </a:t>
            </a:r>
            <a:r>
              <a:rPr lang="es-ES" dirty="0" smtClean="0"/>
              <a:t>Personal, Financiación, </a:t>
            </a:r>
            <a:r>
              <a:rPr lang="es-ES" dirty="0"/>
              <a:t>Remesa de Importación, Remesa de Exportación,  Crédito Documentario de Importación o Crédito Documentario de Exportación.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Tipo:</a:t>
            </a:r>
            <a:r>
              <a:rPr lang="es-ES" dirty="0"/>
              <a:t> Emisión, Recepción, Compra, Venta, Importe, Cabecera, Pago, Utilización o Cobro.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 smtClean="0"/>
              <a:t>Referencia:</a:t>
            </a:r>
            <a:r>
              <a:rPr lang="es-ES" dirty="0" smtClean="0"/>
              <a:t> de la operación relacionada</a:t>
            </a: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ID de operación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 smtClean="0"/>
              <a:t>Utilizado:</a:t>
            </a:r>
            <a:r>
              <a:rPr lang="es-ES" dirty="0" smtClean="0"/>
              <a:t> con los valores Sí </a:t>
            </a:r>
            <a:r>
              <a:rPr lang="es-ES" dirty="0"/>
              <a:t>o en blanco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42974" y="120359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Operaciones vinculadas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9885"/>
          <a:stretch/>
        </p:blipFill>
        <p:spPr>
          <a:xfrm>
            <a:off x="4499992" y="1446565"/>
            <a:ext cx="4392488" cy="1430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003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73068" y="1418005"/>
            <a:ext cx="3826924" cy="165780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Si pulsas sobre </a:t>
            </a:r>
            <a:r>
              <a:rPr lang="es-ES" dirty="0"/>
              <a:t>la opción “</a:t>
            </a:r>
            <a:r>
              <a:rPr lang="es-ES" b="1" dirty="0"/>
              <a:t>Acciones realizadas</a:t>
            </a:r>
            <a:r>
              <a:rPr lang="es-ES" dirty="0" smtClean="0"/>
              <a:t>”, en </a:t>
            </a:r>
            <a:r>
              <a:rPr lang="es-ES" dirty="0"/>
              <a:t>la consulta </a:t>
            </a:r>
            <a:r>
              <a:rPr lang="es-ES" b="1" dirty="0"/>
              <a:t>“Más detalle”, </a:t>
            </a:r>
            <a:r>
              <a:rPr lang="es-ES" dirty="0"/>
              <a:t>aparece la pantalla adjunta donde </a:t>
            </a:r>
            <a:r>
              <a:rPr lang="es-ES" dirty="0" smtClean="0"/>
              <a:t>podrás </a:t>
            </a:r>
            <a:r>
              <a:rPr lang="es-ES" dirty="0"/>
              <a:t>visualizar un listado con el historial de acciones realizadas sobre una </a:t>
            </a:r>
            <a:r>
              <a:rPr lang="es-ES" dirty="0" smtClean="0"/>
              <a:t>cobertura concreta. Se </a:t>
            </a:r>
            <a:r>
              <a:rPr lang="es-ES" dirty="0"/>
              <a:t>presenta la siguiente información: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Acción: </a:t>
            </a:r>
            <a:r>
              <a:rPr lang="es-ES" dirty="0"/>
              <a:t>Contratación, anticipo, incumplimiento o disposición.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Estado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Fecha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Importe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ID de operación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42974" y="120359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Acciones realizadas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102" r="3295"/>
          <a:stretch/>
        </p:blipFill>
        <p:spPr>
          <a:xfrm>
            <a:off x="4474923" y="1288740"/>
            <a:ext cx="3913501" cy="159085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74232" y="3205071"/>
            <a:ext cx="3698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latin typeface="Montserrat Light" pitchFamily="2" charset="0"/>
              </a:rPr>
              <a:t>Al hacer clic en la opción </a:t>
            </a:r>
            <a:r>
              <a:rPr lang="es-ES" sz="1000" b="1" dirty="0">
                <a:latin typeface="Montserrat Light" pitchFamily="2" charset="0"/>
              </a:rPr>
              <a:t>“Ver liquidación”, </a:t>
            </a:r>
            <a:r>
              <a:rPr lang="es-ES" sz="1000" dirty="0">
                <a:latin typeface="Montserrat Light" pitchFamily="2" charset="0"/>
              </a:rPr>
              <a:t>se </a:t>
            </a:r>
            <a:r>
              <a:rPr lang="es-ES" sz="1000" dirty="0" smtClean="0">
                <a:latin typeface="Montserrat Light" pitchFamily="2" charset="0"/>
              </a:rPr>
              <a:t>te muestra </a:t>
            </a:r>
            <a:r>
              <a:rPr lang="es-ES" sz="1000" dirty="0">
                <a:latin typeface="Montserrat Light" pitchFamily="2" charset="0"/>
              </a:rPr>
              <a:t>una pantalla con el detalle de la liquidación de </a:t>
            </a:r>
            <a:r>
              <a:rPr lang="es-ES" sz="1000" dirty="0" smtClean="0">
                <a:latin typeface="Montserrat Light" pitchFamily="2" charset="0"/>
              </a:rPr>
              <a:t>los eventos que se hayan producido en tu cobertura, relativos a:</a:t>
            </a:r>
            <a:endParaRPr lang="es-ES" sz="1000" dirty="0">
              <a:latin typeface="Montserrat Ligh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 smtClean="0">
                <a:latin typeface="Montserrat Light" pitchFamily="2" charset="0"/>
              </a:rPr>
              <a:t>Contratación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 smtClean="0">
                <a:latin typeface="Montserrat Light" pitchFamily="2" charset="0"/>
              </a:rPr>
              <a:t>Anticipo</a:t>
            </a:r>
            <a:endParaRPr lang="es-ES" sz="1000" b="1" dirty="0">
              <a:latin typeface="Montserrat Ligh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 smtClean="0">
                <a:latin typeface="Montserrat Light" pitchFamily="2" charset="0"/>
              </a:rPr>
              <a:t>Incumplimiento</a:t>
            </a:r>
            <a:endParaRPr lang="es-ES" sz="1000" b="1" dirty="0">
              <a:latin typeface="Montserrat Light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26" y="2787774"/>
            <a:ext cx="3337437" cy="200246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740351" y="2326492"/>
            <a:ext cx="561495" cy="245258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8028384" y="2571750"/>
            <a:ext cx="0" cy="504056"/>
          </a:xfrm>
          <a:prstGeom prst="straightConnector1">
            <a:avLst/>
          </a:prstGeom>
          <a:ln>
            <a:solidFill>
              <a:srgbClr val="8C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977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73068" y="1418005"/>
            <a:ext cx="3826924" cy="1369769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Tras </a:t>
            </a:r>
            <a:r>
              <a:rPr lang="es-ES" dirty="0"/>
              <a:t>seleccionar la opción </a:t>
            </a:r>
            <a:r>
              <a:rPr lang="es-ES" b="1" dirty="0"/>
              <a:t>“Alta de una cobertura</a:t>
            </a:r>
            <a:r>
              <a:rPr lang="es-ES" b="1" dirty="0" smtClean="0"/>
              <a:t>”</a:t>
            </a:r>
            <a:r>
              <a:rPr lang="es-ES" dirty="0" smtClean="0"/>
              <a:t>, lo primero que verás será un </a:t>
            </a:r>
            <a:r>
              <a:rPr lang="es-ES" dirty="0"/>
              <a:t>mensaje </a:t>
            </a:r>
            <a:r>
              <a:rPr lang="es-ES" dirty="0" smtClean="0"/>
              <a:t>avisándote de que, a través de este servicio web, </a:t>
            </a:r>
            <a:r>
              <a:rPr lang="es-ES" b="1" dirty="0" smtClean="0"/>
              <a:t>sólo </a:t>
            </a:r>
            <a:r>
              <a:rPr lang="es-ES" b="1" dirty="0"/>
              <a:t>se pueden </a:t>
            </a:r>
            <a:r>
              <a:rPr lang="es-ES" b="1" dirty="0" smtClean="0"/>
              <a:t>contratar operaciones que tengan como fin la cobertura del riesgo de tipo de cambio de transacciones comerciales.</a:t>
            </a:r>
            <a:r>
              <a:rPr lang="es-ES" dirty="0" smtClean="0"/>
              <a:t> Las operaciones que no tengan esa finalidad, deberás contratarlas a través de tu oficina.</a:t>
            </a:r>
          </a:p>
          <a:p>
            <a:r>
              <a:rPr lang="es-ES" dirty="0" smtClean="0"/>
              <a:t>También te mostraremos el </a:t>
            </a:r>
            <a:r>
              <a:rPr lang="es-ES" b="1" dirty="0" smtClean="0"/>
              <a:t>horario en que podrás contratar.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842974" y="120359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Alta de una cobertura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2" y="2787774"/>
            <a:ext cx="4070387" cy="1452683"/>
          </a:xfrm>
          <a:prstGeom prst="rect">
            <a:avLst/>
          </a:prstGeom>
        </p:spPr>
      </p:pic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610156" y="1446565"/>
            <a:ext cx="249876" cy="261610"/>
          </a:xfrm>
        </p:spPr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860032" y="1418005"/>
            <a:ext cx="3826924" cy="1009729"/>
          </a:xfrm>
        </p:spPr>
        <p:txBody>
          <a:bodyPr>
            <a:normAutofit/>
          </a:bodyPr>
          <a:lstStyle/>
          <a:p>
            <a:r>
              <a:rPr lang="es-ES" sz="1000" dirty="0"/>
              <a:t>En caso de que </a:t>
            </a:r>
            <a:r>
              <a:rPr lang="es-ES" sz="1000" dirty="0" smtClean="0"/>
              <a:t>tengas </a:t>
            </a:r>
            <a:r>
              <a:rPr lang="es-ES" sz="1000" dirty="0"/>
              <a:t>más de una cuenta de cobertura, lo primero que tiene que hacer es seleccionar </a:t>
            </a:r>
            <a:r>
              <a:rPr lang="es-ES" sz="1000" dirty="0" smtClean="0"/>
              <a:t>aquella sobre </a:t>
            </a:r>
            <a:r>
              <a:rPr lang="es-ES" sz="1000" dirty="0"/>
              <a:t>la que </a:t>
            </a:r>
            <a:r>
              <a:rPr lang="es-ES" sz="1000" dirty="0" smtClean="0"/>
              <a:t>deseas </a:t>
            </a:r>
            <a:r>
              <a:rPr lang="es-ES" sz="1000" dirty="0"/>
              <a:t>dar de alta </a:t>
            </a:r>
            <a:r>
              <a:rPr lang="es-ES" sz="1000" dirty="0" smtClean="0"/>
              <a:t>la nueva </a:t>
            </a:r>
            <a:r>
              <a:rPr lang="es-ES" sz="1000" dirty="0"/>
              <a:t>operación. Si sólo </a:t>
            </a:r>
            <a:r>
              <a:rPr lang="es-ES" sz="1000" dirty="0" smtClean="0"/>
              <a:t>tienes </a:t>
            </a:r>
            <a:r>
              <a:rPr lang="es-ES" sz="1000" dirty="0"/>
              <a:t>una, se mostrará por defecto.</a:t>
            </a:r>
            <a:endParaRPr lang="es-ES" sz="1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95" y="2456294"/>
            <a:ext cx="4056718" cy="2135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818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73068" y="1418004"/>
            <a:ext cx="3898932" cy="3401577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Una vez </a:t>
            </a:r>
            <a:r>
              <a:rPr lang="es-ES" dirty="0" smtClean="0"/>
              <a:t>seleccionada, verás el </a:t>
            </a:r>
            <a:r>
              <a:rPr lang="es-ES" b="1" dirty="0"/>
              <a:t>detalle de la cuenta de cobertura</a:t>
            </a:r>
            <a:r>
              <a:rPr lang="es-ES" dirty="0"/>
              <a:t>, con la siguiente información: límite </a:t>
            </a:r>
            <a:r>
              <a:rPr lang="es-ES" dirty="0" smtClean="0"/>
              <a:t>concedido para operar, </a:t>
            </a:r>
            <a:r>
              <a:rPr lang="es-ES" dirty="0"/>
              <a:t>disponible, dispuesto y fecha de </a:t>
            </a:r>
            <a:r>
              <a:rPr lang="es-ES" dirty="0" smtClean="0"/>
              <a:t>vencimiento de la línea.</a:t>
            </a:r>
            <a:endParaRPr lang="es-ES" dirty="0"/>
          </a:p>
          <a:p>
            <a:endParaRPr lang="es-ES" b="1" dirty="0"/>
          </a:p>
          <a:p>
            <a:r>
              <a:rPr lang="es-ES" dirty="0" smtClean="0"/>
              <a:t>Para </a:t>
            </a:r>
            <a:r>
              <a:rPr lang="es-ES" dirty="0"/>
              <a:t>comenzar </a:t>
            </a:r>
            <a:r>
              <a:rPr lang="es-ES" dirty="0" smtClean="0"/>
              <a:t>la contratación, debes </a:t>
            </a:r>
            <a:r>
              <a:rPr lang="es-ES" dirty="0"/>
              <a:t>informar los siguientes campos: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Tipo de operación: </a:t>
            </a:r>
            <a:r>
              <a:rPr lang="es-ES" dirty="0"/>
              <a:t>Importación o </a:t>
            </a:r>
            <a:r>
              <a:rPr lang="es-ES" dirty="0" smtClean="0"/>
              <a:t>Exportación</a:t>
            </a: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Subtipo: </a:t>
            </a:r>
            <a:r>
              <a:rPr lang="es-ES" dirty="0"/>
              <a:t>Tradicional o </a:t>
            </a:r>
            <a:r>
              <a:rPr lang="es-ES" dirty="0" smtClean="0"/>
              <a:t>Americano</a:t>
            </a: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Importe y moneda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Fecha de </a:t>
            </a:r>
            <a:r>
              <a:rPr lang="es-ES" b="1" dirty="0" smtClean="0"/>
              <a:t>vencimiento</a:t>
            </a:r>
            <a:r>
              <a:rPr lang="es-ES" dirty="0" smtClean="0"/>
              <a:t> de la cobertura</a:t>
            </a: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Cuenta de contrapartida</a:t>
            </a:r>
            <a:r>
              <a:rPr lang="es-ES" dirty="0"/>
              <a:t> </a:t>
            </a:r>
            <a:r>
              <a:rPr lang="es-ES" dirty="0" smtClean="0"/>
              <a:t>en la que se cargará o abonará el contravalor de tu operación (existe </a:t>
            </a:r>
            <a:r>
              <a:rPr lang="es-ES" dirty="0"/>
              <a:t>un buscador para localizarla)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*Si la operación es de tipo </a:t>
            </a:r>
            <a:r>
              <a:rPr lang="es-ES" dirty="0" smtClean="0"/>
              <a:t>Americano</a:t>
            </a:r>
            <a:r>
              <a:rPr lang="es-ES" dirty="0"/>
              <a:t>, por defecto la fecha de inicio será la del día. Si </a:t>
            </a:r>
            <a:r>
              <a:rPr lang="es-ES" dirty="0" smtClean="0"/>
              <a:t>deseas </a:t>
            </a:r>
            <a:r>
              <a:rPr lang="es-ES" dirty="0"/>
              <a:t>una fecha </a:t>
            </a:r>
            <a:r>
              <a:rPr lang="es-ES" dirty="0" smtClean="0"/>
              <a:t>futura, deberás contratar tu operación a través de tu oficina.</a:t>
            </a:r>
            <a:endParaRPr lang="es-ES" dirty="0"/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Tras introducir la información </a:t>
            </a:r>
            <a:r>
              <a:rPr lang="es-ES" dirty="0" smtClean="0"/>
              <a:t>requerida, verás </a:t>
            </a:r>
            <a:r>
              <a:rPr lang="es-ES" dirty="0"/>
              <a:t>una </a:t>
            </a:r>
            <a:r>
              <a:rPr lang="es-ES" b="1" dirty="0"/>
              <a:t>simulación del tipo de cambio</a:t>
            </a:r>
            <a:r>
              <a:rPr lang="es-ES" dirty="0"/>
              <a:t> y el </a:t>
            </a:r>
            <a:r>
              <a:rPr lang="es-ES" b="1" dirty="0"/>
              <a:t>contravalor</a:t>
            </a:r>
            <a:r>
              <a:rPr lang="es-ES" dirty="0"/>
              <a:t> </a:t>
            </a:r>
            <a:r>
              <a:rPr lang="es-ES" dirty="0" smtClean="0"/>
              <a:t>de </a:t>
            </a:r>
            <a:r>
              <a:rPr lang="es-ES" dirty="0"/>
              <a:t>la </a:t>
            </a:r>
            <a:r>
              <a:rPr lang="es-ES" dirty="0" smtClean="0"/>
              <a:t>operación.</a:t>
            </a:r>
            <a:endParaRPr lang="es-ES" dirty="0"/>
          </a:p>
          <a:p>
            <a:pPr marL="0" indent="0"/>
            <a:endParaRPr lang="es-ES" dirty="0"/>
          </a:p>
          <a:p>
            <a:pPr marL="0" indent="0"/>
            <a:r>
              <a:rPr lang="es-ES" dirty="0" smtClean="0"/>
              <a:t>Debes tener en cuenta que ese </a:t>
            </a:r>
            <a:r>
              <a:rPr lang="es-ES" b="1" dirty="0" smtClean="0"/>
              <a:t>tipo </a:t>
            </a:r>
            <a:r>
              <a:rPr lang="es-ES" b="1" dirty="0"/>
              <a:t>de cambio </a:t>
            </a:r>
            <a:r>
              <a:rPr lang="es-ES" b="1" dirty="0" smtClean="0"/>
              <a:t>presentado en la simulación </a:t>
            </a:r>
            <a:r>
              <a:rPr lang="es-ES" b="1" u="sng" dirty="0"/>
              <a:t>es provisional</a:t>
            </a:r>
            <a:r>
              <a:rPr lang="es-ES" dirty="0"/>
              <a:t> y </a:t>
            </a:r>
            <a:r>
              <a:rPr lang="es-ES" dirty="0" smtClean="0"/>
              <a:t>que </a:t>
            </a:r>
            <a:r>
              <a:rPr lang="es-ES" b="1" dirty="0" smtClean="0"/>
              <a:t>puede </a:t>
            </a:r>
            <a:r>
              <a:rPr lang="es-ES" b="1" dirty="0"/>
              <a:t>diferir del finalmente </a:t>
            </a:r>
            <a:r>
              <a:rPr lang="es-ES" b="1" dirty="0" smtClean="0"/>
              <a:t>aplicado</a:t>
            </a:r>
            <a:r>
              <a:rPr lang="es-ES" dirty="0" smtClean="0"/>
              <a:t>, tras la firma de la contratación. Esa </a:t>
            </a:r>
            <a:r>
              <a:rPr lang="es-ES" dirty="0"/>
              <a:t>diferencia se </a:t>
            </a:r>
            <a:r>
              <a:rPr lang="es-ES" dirty="0" smtClean="0"/>
              <a:t>deberá </a:t>
            </a:r>
            <a:r>
              <a:rPr lang="es-ES" dirty="0"/>
              <a:t>a las fluctuaciones del tipo de cambio en el </a:t>
            </a:r>
            <a:r>
              <a:rPr lang="es-ES" dirty="0" smtClean="0"/>
              <a:t>mercado de Divisas durante ese periodo de tiempo, nunca a cambios en las condiciones que te aplique tu entidad.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347614"/>
            <a:ext cx="4104456" cy="3471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893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73068" y="1418005"/>
            <a:ext cx="3826924" cy="64968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Si </a:t>
            </a:r>
            <a:r>
              <a:rPr lang="es-ES" dirty="0"/>
              <a:t>tienes dudas </a:t>
            </a:r>
            <a:r>
              <a:rPr lang="es-ES" dirty="0" smtClean="0"/>
              <a:t>acerca del </a:t>
            </a:r>
            <a:r>
              <a:rPr lang="es-ES" dirty="0"/>
              <a:t>significado de los campos que </a:t>
            </a:r>
            <a:r>
              <a:rPr lang="es-ES" dirty="0" smtClean="0"/>
              <a:t>se te </a:t>
            </a:r>
            <a:r>
              <a:rPr lang="es-ES" dirty="0"/>
              <a:t>solicitan en el proceso de alta de la operación, </a:t>
            </a:r>
            <a:r>
              <a:rPr lang="es-ES" dirty="0" smtClean="0"/>
              <a:t>en la parte inferior de </a:t>
            </a:r>
            <a:r>
              <a:rPr lang="es-ES" dirty="0"/>
              <a:t>la </a:t>
            </a:r>
            <a:r>
              <a:rPr lang="es-ES" dirty="0" smtClean="0"/>
              <a:t>pantalla hay información sobre ellos que podrás consultar.</a:t>
            </a:r>
            <a:endParaRPr lang="es-ES" dirty="0"/>
          </a:p>
        </p:txBody>
      </p:sp>
      <p:sp>
        <p:nvSpPr>
          <p:cNvPr id="7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419622"/>
            <a:ext cx="349540" cy="281716"/>
          </a:xfrm>
        </p:spPr>
        <p:txBody>
          <a:bodyPr/>
          <a:lstStyle/>
          <a:p>
            <a:r>
              <a:rPr lang="es-ES" dirty="0"/>
              <a:t>11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73" y="1995686"/>
            <a:ext cx="4054453" cy="2834925"/>
          </a:xfrm>
          <a:prstGeom prst="rect">
            <a:avLst/>
          </a:prstGeom>
        </p:spPr>
      </p:pic>
      <p:sp>
        <p:nvSpPr>
          <p:cNvPr id="10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85193" y="1419760"/>
            <a:ext cx="349540" cy="281716"/>
          </a:xfrm>
        </p:spPr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2040" y="1418005"/>
            <a:ext cx="3826924" cy="1081737"/>
          </a:xfrm>
        </p:spPr>
        <p:txBody>
          <a:bodyPr>
            <a:normAutofit fontScale="92500" lnSpcReduction="10000"/>
          </a:bodyPr>
          <a:lstStyle/>
          <a:p>
            <a:r>
              <a:rPr lang="es-ES" u="sng" dirty="0"/>
              <a:t>Si eres un particular, una empresa de tamaño reducido o ésta es una de tus primeras contrataciones de coberturas con Caja Rural</a:t>
            </a:r>
            <a:r>
              <a:rPr lang="es-ES" dirty="0"/>
              <a:t>, la normativa vigente nos obliga a requerirte, antes de contratar, la documentación acreditativa de la operación comercial  con la que vincularás tu nueva cobertura. Es un requisito obligatorio y en caso de no disponer de ella, deberás realizar la contratación a través de tu oficina.</a:t>
            </a: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499742"/>
            <a:ext cx="3203055" cy="2334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084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ntserrat">
      <a:majorFont>
        <a:latin typeface="Montserrat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A1598943BCFB409F7228343B23971B" ma:contentTypeVersion="13" ma:contentTypeDescription="Crear nuevo documento." ma:contentTypeScope="" ma:versionID="3c4fdb03aaf30e8daee33a359778b316">
  <xsd:schema xmlns:xsd="http://www.w3.org/2001/XMLSchema" xmlns:xs="http://www.w3.org/2001/XMLSchema" xmlns:p="http://schemas.microsoft.com/office/2006/metadata/properties" xmlns:ns1="http://schemas.microsoft.com/sharepoint/v3" xmlns:ns2="d2624b81-7577-465c-bcec-198eeb75858d" targetNamespace="http://schemas.microsoft.com/office/2006/metadata/properties" ma:root="true" ma:fieldsID="d9df251e06f8d3555ef9f94eee35a62d" ns1:_="" ns2:_="">
    <xsd:import namespace="http://schemas.microsoft.com/sharepoint/v3"/>
    <xsd:import namespace="d2624b81-7577-465c-bcec-198eeb758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4b81-7577-465c-bcec-198eeb758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f929c8c-d1e6-42eb-943b-5678d94fd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6AE04-2F8B-4993-B965-3D1E5FB48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624b81-7577-465c-bcec-198eeb758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BEF4B8-D8A9-4C6D-97AE-DFEA4CCA6A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1267</Words>
  <Application>Microsoft Office PowerPoint</Application>
  <PresentationFormat>Presentación en pantalla (16:9)</PresentationFormat>
  <Paragraphs>86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Cobertura de tipo de cambio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Rural Servicios Informáticos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U028639</dc:creator>
  <cp:lastModifiedBy>U021094</cp:lastModifiedBy>
  <cp:revision>215</cp:revision>
  <dcterms:created xsi:type="dcterms:W3CDTF">2023-05-26T09:08:59Z</dcterms:created>
  <dcterms:modified xsi:type="dcterms:W3CDTF">2024-05-14T09:28:58Z</dcterms:modified>
</cp:coreProperties>
</file>